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82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752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449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334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069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840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913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590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388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403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100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CEB2-1E29-4CDC-8AC4-6BB03A86CA6A}" type="datetimeFigureOut">
              <a:rPr lang="lt-LT" smtClean="0"/>
              <a:pPr/>
              <a:t>2014-02-06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38E3-BFA6-48F2-BA48-B099553F53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072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mas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7053">
            <a:off x="95881" y="80688"/>
            <a:ext cx="3622339" cy="3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as\Desktop\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992">
            <a:off x="3841809" y="2381349"/>
            <a:ext cx="1228103" cy="5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omas\Desktop\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123">
            <a:off x="4479452" y="3374734"/>
            <a:ext cx="1228103" cy="5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omas\Desktop\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443">
            <a:off x="3333496" y="3001695"/>
            <a:ext cx="1228103" cy="5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omas\Desktop\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2168">
            <a:off x="4627545" y="4240287"/>
            <a:ext cx="1228103" cy="5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Tomas\Desktop\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977">
            <a:off x="3440105" y="4527103"/>
            <a:ext cx="1228103" cy="5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Tomas\Desktop\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0055">
            <a:off x="5374436" y="5563228"/>
            <a:ext cx="1228103" cy="5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omas\Desktop\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40">
            <a:off x="2829177" y="5768635"/>
            <a:ext cx="1228103" cy="5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as\Desktop\100-dollars-1996_314_8944511965c0ce646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857">
            <a:off x="4407519" y="5275008"/>
            <a:ext cx="1215381" cy="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Tomas\Desktop\100-dollars-1996_314_8944511965c0ce646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473">
            <a:off x="2481465" y="3759535"/>
            <a:ext cx="1215381" cy="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Tomas\Desktop\100-dollars-1996_314_8944511965c0ce646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230">
            <a:off x="2117435" y="4924124"/>
            <a:ext cx="1215381" cy="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Tomas\Desktop\100-dollars-1996_314_8944511965c0ce646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293">
            <a:off x="4193756" y="6165422"/>
            <a:ext cx="1215381" cy="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0364" y="0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dirty="0" err="1" smtClean="0"/>
              <a:t>Bigger</a:t>
            </a:r>
            <a:r>
              <a:rPr lang="lt-LT" sz="4800" dirty="0" smtClean="0"/>
              <a:t> </a:t>
            </a:r>
            <a:r>
              <a:rPr lang="lt-LT" sz="4800" dirty="0" err="1" smtClean="0"/>
              <a:t>salary</a:t>
            </a:r>
            <a:endParaRPr lang="lt-LT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64291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wise man should have money in his head, but not in his heart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―</a:t>
            </a:r>
            <a:r>
              <a:rPr lang="lt-L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Jonathan Swift</a:t>
            </a:r>
            <a:endParaRPr lang="lt-LT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Users\Adomas\Downloads\many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384" y="714356"/>
            <a:ext cx="9278384" cy="6482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00108"/>
            <a:ext cx="3643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Depopulation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1643050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we travel to better country, who will make our home better?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Users\Adomas\Downloads\bigstock_Online_Education_11092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1428736"/>
            <a:ext cx="857250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6242" y="214290"/>
            <a:ext cx="6327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Hi</a:t>
            </a:r>
            <a:r>
              <a:rPr lang="lt-LT" sz="4800" dirty="0" smtClean="0"/>
              <a:t>gher </a:t>
            </a:r>
            <a:r>
              <a:rPr lang="en-US" sz="4800" dirty="0" smtClean="0"/>
              <a:t>quality education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214678" y="857232"/>
            <a:ext cx="548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you know better you do better</a:t>
            </a:r>
            <a:r>
              <a:rPr lang="lt-L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― Maya Angelou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Users\Adomas\Downloads\international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2198"/>
            <a:ext cx="4643438" cy="56958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85918" y="142852"/>
            <a:ext cx="7929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Development of languages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3428992" y="78579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limits of my language are the limits of my world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286512" y="107154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cs typeface="Arial" pitchFamily="34" charset="0"/>
              </a:rPr>
              <a:t>‒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cs typeface="Arial" pitchFamily="34" charset="0"/>
              </a:rPr>
              <a:t>Ludwig Wittgenstein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Users\Adomas\Downloads\cultures-communities-commun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8278552" cy="44704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642918"/>
            <a:ext cx="8584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Meeting new people and cultures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3714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Everyone is a new universe to explore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Users\Adomas\Downloads\free-at-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574289"/>
            <a:ext cx="4975854" cy="743228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43372" y="1142984"/>
            <a:ext cx="4613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Personal freedom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4143372" y="1785926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Freedom is nothing but a chance to be better 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lt-LT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                                              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‒</a:t>
            </a:r>
            <a:r>
              <a:rPr lang="lt-LT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Albert Camus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Users\Adomas\Downloads\customer_dissatisfa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06"/>
            <a:ext cx="6758269" cy="45005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85728"/>
            <a:ext cx="771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Getting used to new countries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357290" y="928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All of life is a foreign country</a:t>
            </a:r>
            <a:r>
              <a:rPr lang="lt-L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‒</a:t>
            </a:r>
            <a:r>
              <a:rPr lang="lt-LT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Jack Kerouac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G:\Users\Adomas\Downloads\bigstock_House_And_Hearts_21369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358378" cy="6429375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786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/>
              <a:t>Dissatisfaction of own country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821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Home is where the heart is</a:t>
            </a:r>
            <a:r>
              <a:rPr lang="lt-L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‒</a:t>
            </a:r>
            <a:r>
              <a:rPr lang="lt-LT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Pliny the Elder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Users\Adomas\Downloads\divor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000108"/>
            <a:ext cx="6572264" cy="6062676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71802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Disintegrated families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3240" y="857232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Family means no one gets left behind or forgotten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‒</a:t>
            </a:r>
            <a:r>
              <a:rPr lang="lt-LT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David Ogden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Stiers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Users\Adomas\Downloads\melting b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496"/>
            <a:ext cx="5811967" cy="3516331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4282" y="42860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4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C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ulture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assimilation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1071546"/>
            <a:ext cx="256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Together we are different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133</Words>
  <Application>Microsoft Office PowerPoint</Application>
  <PresentationFormat>Demonstracija ekrane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</dc:creator>
  <cp:lastModifiedBy>Jemeljanov Pavel</cp:lastModifiedBy>
  <cp:revision>26</cp:revision>
  <dcterms:created xsi:type="dcterms:W3CDTF">2014-01-29T19:57:13Z</dcterms:created>
  <dcterms:modified xsi:type="dcterms:W3CDTF">2014-02-06T06:10:14Z</dcterms:modified>
</cp:coreProperties>
</file>