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0" r:id="rId3"/>
    <p:sldId id="265" r:id="rId4"/>
    <p:sldId id="260" r:id="rId5"/>
    <p:sldId id="264" r:id="rId6"/>
    <p:sldId id="261" r:id="rId7"/>
    <p:sldId id="271" r:id="rId8"/>
    <p:sldId id="262" r:id="rId9"/>
    <p:sldId id="273" r:id="rId10"/>
    <p:sldId id="259" r:id="rId11"/>
    <p:sldId id="274" r:id="rId12"/>
    <p:sldId id="267" r:id="rId13"/>
    <p:sldId id="266" r:id="rId14"/>
    <p:sldId id="258" r:id="rId15"/>
    <p:sldId id="263" r:id="rId16"/>
    <p:sldId id="269" r:id="rId17"/>
    <p:sldId id="268"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76" autoAdjust="0"/>
    <p:restoredTop sz="94660"/>
  </p:normalViewPr>
  <p:slideViewPr>
    <p:cSldViewPr snapToObjects="1">
      <p:cViewPr>
        <p:scale>
          <a:sx n="89" d="100"/>
          <a:sy n="89" d="100"/>
        </p:scale>
        <p:origin x="648" y="1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B822E-0B2F-D543-A45D-5DEFC26A2A43}" type="datetimeFigureOut">
              <a:rPr lang="en-US" smtClean="0"/>
              <a:pPr/>
              <a:t>2/15/2013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t-LT" smtClean="0"/>
              <a:t>Click to edit Master text styles</a:t>
            </a:r>
          </a:p>
          <a:p>
            <a:pPr lvl="1"/>
            <a:r>
              <a:rPr lang="lt-LT" smtClean="0"/>
              <a:t>Second level</a:t>
            </a:r>
          </a:p>
          <a:p>
            <a:pPr lvl="2"/>
            <a:r>
              <a:rPr lang="lt-LT" smtClean="0"/>
              <a:t>Third level</a:t>
            </a:r>
          </a:p>
          <a:p>
            <a:pPr lvl="3"/>
            <a:r>
              <a:rPr lang="lt-LT" smtClean="0"/>
              <a:t>Fourth level</a:t>
            </a:r>
          </a:p>
          <a:p>
            <a:pPr lvl="4"/>
            <a:r>
              <a:rPr lang="lt-L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57B94-E50C-A747-95DD-9BAFD35490B3}" type="slidenum">
              <a:rPr lang="en-US" smtClean="0"/>
              <a:pPr/>
              <a:t>‹#›</a:t>
            </a:fld>
            <a:endParaRPr lang="en-US"/>
          </a:p>
        </p:txBody>
      </p:sp>
    </p:spTree>
    <p:extLst>
      <p:ext uri="{BB962C8B-B14F-4D97-AF65-F5344CB8AC3E}">
        <p14:creationId xmlns:p14="http://schemas.microsoft.com/office/powerpoint/2010/main" val="25523302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57B94-E50C-A747-95DD-9BAFD35490B3}"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57B94-E50C-A747-95DD-9BAFD35490B3}"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lt-LT"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Click to edit Master subtitle style</a:t>
            </a:r>
            <a:endParaRPr/>
          </a:p>
        </p:txBody>
      </p:sp>
      <p:sp>
        <p:nvSpPr>
          <p:cNvPr id="4" name="Date Placeholder 3"/>
          <p:cNvSpPr>
            <a:spLocks noGrp="1"/>
          </p:cNvSpPr>
          <p:nvPr>
            <p:ph type="dt" sz="half" idx="10"/>
          </p:nvPr>
        </p:nvSpPr>
        <p:spPr/>
        <p:txBody>
          <a:bodyPr/>
          <a:lstStyle/>
          <a:p>
            <a:fld id="{3AEA19B3-BC6D-4E56-93BC-B9B0EF1523FC}" type="datetime1">
              <a:rPr smtClean="0"/>
              <a:pPr/>
              <a:t>6/3/2007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91AF2B4D-6B12-4EDF-87BB-2B55CECB6611}" type="slidenum">
              <a:rPr/>
              <a:pPr/>
              <a:t>‹#›</a:t>
            </a:fld>
            <a:endParaRPr/>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lt-LT"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lt-LT" smtClean="0"/>
              <a:t>Click to edit Master text styles</a:t>
            </a:r>
          </a:p>
        </p:txBody>
      </p:sp>
      <p:sp>
        <p:nvSpPr>
          <p:cNvPr id="5" name="Date Placeholder 4"/>
          <p:cNvSpPr>
            <a:spLocks noGrp="1"/>
          </p:cNvSpPr>
          <p:nvPr>
            <p:ph type="dt" sz="half" idx="10"/>
          </p:nvPr>
        </p:nvSpPr>
        <p:spPr/>
        <p:txBody>
          <a:bodyPr/>
          <a:lstStyle/>
          <a:p>
            <a:fld id="{E20AEEF4-F6BC-B249-9300-88AAD068FDB1}" type="datetimeFigureOut">
              <a:rPr lang="en-US" smtClean="0"/>
              <a:pPr/>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5D121-1201-5244-890D-C91B04B6CF6C}"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lt-LT"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lt-LT" smtClean="0"/>
              <a:t>Click to edit Master text styles</a:t>
            </a:r>
          </a:p>
        </p:txBody>
      </p:sp>
      <p:sp>
        <p:nvSpPr>
          <p:cNvPr id="5" name="Date Placeholder 4"/>
          <p:cNvSpPr>
            <a:spLocks noGrp="1"/>
          </p:cNvSpPr>
          <p:nvPr>
            <p:ph type="dt" sz="half" idx="10"/>
          </p:nvPr>
        </p:nvSpPr>
        <p:spPr/>
        <p:txBody>
          <a:bodyPr/>
          <a:lstStyle/>
          <a:p>
            <a:fld id="{E20AEEF4-F6BC-B249-9300-88AAD068FDB1}" type="datetimeFigureOut">
              <a:rPr lang="en-US" smtClean="0"/>
              <a:pPr/>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5D121-1201-5244-890D-C91B04B6CF6C}" type="slidenum">
              <a:rPr lang="en-US" smtClean="0"/>
              <a:pPr/>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lt-LT"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lt-LT" smtClean="0"/>
              <a:t>Click to edit Master text styles</a:t>
            </a:r>
          </a:p>
        </p:txBody>
      </p:sp>
      <p:sp>
        <p:nvSpPr>
          <p:cNvPr id="5" name="Date Placeholder 4"/>
          <p:cNvSpPr>
            <a:spLocks noGrp="1"/>
          </p:cNvSpPr>
          <p:nvPr>
            <p:ph type="dt" sz="half" idx="10"/>
          </p:nvPr>
        </p:nvSpPr>
        <p:spPr/>
        <p:txBody>
          <a:bodyPr/>
          <a:lstStyle/>
          <a:p>
            <a:fld id="{E20AEEF4-F6BC-B249-9300-88AAD068FDB1}" type="datetimeFigureOut">
              <a:rPr lang="en-US" smtClean="0"/>
              <a:pPr/>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5D121-1201-5244-890D-C91B04B6CF6C}" type="slidenum">
              <a:rPr lang="en-US" smtClean="0"/>
              <a:pPr/>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Click icon to add picture</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rot="21226911">
            <a:off x="4944943" y="3620297"/>
            <a:ext cx="3474720" cy="2307326"/>
          </a:xfrm>
        </p:spPr>
        <p:txBody>
          <a:bodyPr vert="horz" lIns="91440" tIns="45720" rIns="91440" bIns="45720" rtlCol="0">
            <a:normAutofit/>
          </a:bodyPr>
          <a:lstStyle>
            <a:lvl1pPr marL="0" indent="0" algn="ctr">
              <a:buNone/>
              <a:defRPr sz="28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lt-LT" smtClean="0"/>
              <a:t>Click to edit Master text styles</a:t>
            </a:r>
          </a:p>
        </p:txBody>
      </p:sp>
      <p:sp>
        <p:nvSpPr>
          <p:cNvPr id="5" name="Date Placeholder 4"/>
          <p:cNvSpPr>
            <a:spLocks noGrp="1"/>
          </p:cNvSpPr>
          <p:nvPr>
            <p:ph type="dt" sz="half" idx="10"/>
          </p:nvPr>
        </p:nvSpPr>
        <p:spPr/>
        <p:txBody>
          <a:bodyPr/>
          <a:lstStyle/>
          <a:p>
            <a:fld id="{E20AEEF4-F6BC-B249-9300-88AAD068FDB1}" type="datetimeFigureOut">
              <a:rPr lang="en-US" smtClean="0"/>
              <a:pPr/>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5D121-1201-5244-890D-C91B04B6CF6C}"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Click icon to add picture</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Click icon to add picture</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rot="21226911">
            <a:off x="591446" y="3603822"/>
            <a:ext cx="3346642" cy="2183322"/>
          </a:xfrm>
        </p:spPr>
        <p:txBody>
          <a:bodyPr vert="horz" lIns="91440" tIns="45720" rIns="91440" bIns="45720" rtlCol="0">
            <a:normAutofit/>
          </a:bodyPr>
          <a:lstStyle>
            <a:lvl1pPr marL="0" indent="0" algn="ctr">
              <a:buNone/>
              <a:defRPr sz="28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lt-LT" smtClean="0"/>
              <a:t>Click to edit Master text styles</a:t>
            </a:r>
          </a:p>
        </p:txBody>
      </p:sp>
      <p:sp>
        <p:nvSpPr>
          <p:cNvPr id="5" name="Date Placeholder 4"/>
          <p:cNvSpPr>
            <a:spLocks noGrp="1"/>
          </p:cNvSpPr>
          <p:nvPr>
            <p:ph type="dt" sz="half" idx="10"/>
          </p:nvPr>
        </p:nvSpPr>
        <p:spPr/>
        <p:txBody>
          <a:bodyPr/>
          <a:lstStyle/>
          <a:p>
            <a:fld id="{E20AEEF4-F6BC-B249-9300-88AAD068FDB1}" type="datetimeFigureOut">
              <a:rPr lang="en-US" smtClean="0"/>
              <a:pPr/>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5D121-1201-5244-890D-C91B04B6CF6C}" type="slidenum">
              <a:rPr lang="en-US" smtClean="0"/>
              <a:pPr/>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Click icon to add picture</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Click icon to add picture</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Click icon to add picture</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lt-LT" smtClean="0"/>
              <a:t>Click to edit Master text styles</a:t>
            </a:r>
          </a:p>
          <a:p>
            <a:pPr lvl="1"/>
            <a:r>
              <a:rPr lang="lt-LT" smtClean="0"/>
              <a:t>Second level</a:t>
            </a:r>
          </a:p>
          <a:p>
            <a:pPr lvl="2"/>
            <a:r>
              <a:rPr lang="lt-LT" smtClean="0"/>
              <a:t>Third level</a:t>
            </a:r>
          </a:p>
          <a:p>
            <a:pPr lvl="3"/>
            <a:r>
              <a:rPr lang="lt-LT" smtClean="0"/>
              <a:t>Fourth level</a:t>
            </a:r>
          </a:p>
          <a:p>
            <a:pPr lvl="4"/>
            <a:r>
              <a:rPr lang="lt-LT" smtClean="0"/>
              <a:t>Fifth level</a:t>
            </a:r>
            <a:endParaRPr/>
          </a:p>
        </p:txBody>
      </p:sp>
      <p:sp>
        <p:nvSpPr>
          <p:cNvPr id="4" name="Date Placeholder 3"/>
          <p:cNvSpPr>
            <a:spLocks noGrp="1"/>
          </p:cNvSpPr>
          <p:nvPr>
            <p:ph type="dt" sz="half" idx="10"/>
          </p:nvPr>
        </p:nvSpPr>
        <p:spPr/>
        <p:txBody>
          <a:bodyPr/>
          <a:lstStyle/>
          <a:p>
            <a:fld id="{E20AEEF4-F6BC-B249-9300-88AAD068FDB1}" type="datetimeFigureOut">
              <a:rPr lang="en-US" smtClean="0"/>
              <a:pPr/>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5D121-1201-5244-890D-C91B04B6CF6C}"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lt-LT"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lt-LT" smtClean="0"/>
              <a:t>Click to edit Master text styles</a:t>
            </a:r>
          </a:p>
          <a:p>
            <a:pPr lvl="1"/>
            <a:r>
              <a:rPr lang="lt-LT" smtClean="0"/>
              <a:t>Second level</a:t>
            </a:r>
          </a:p>
          <a:p>
            <a:pPr lvl="2"/>
            <a:r>
              <a:rPr lang="lt-LT" smtClean="0"/>
              <a:t>Third level</a:t>
            </a:r>
          </a:p>
          <a:p>
            <a:pPr lvl="3"/>
            <a:r>
              <a:rPr lang="lt-LT" smtClean="0"/>
              <a:t>Fourth level</a:t>
            </a:r>
          </a:p>
          <a:p>
            <a:pPr lvl="4"/>
            <a:r>
              <a:rPr lang="lt-LT" smtClean="0"/>
              <a:t>Fifth level</a:t>
            </a:r>
            <a:endParaRPr/>
          </a:p>
        </p:txBody>
      </p:sp>
      <p:sp>
        <p:nvSpPr>
          <p:cNvPr id="4" name="Date Placeholder 3"/>
          <p:cNvSpPr>
            <a:spLocks noGrp="1"/>
          </p:cNvSpPr>
          <p:nvPr>
            <p:ph type="dt" sz="half" idx="10"/>
          </p:nvPr>
        </p:nvSpPr>
        <p:spPr/>
        <p:txBody>
          <a:bodyPr/>
          <a:lstStyle/>
          <a:p>
            <a:fld id="{E20AEEF4-F6BC-B249-9300-88AAD068FDB1}" type="datetimeFigureOut">
              <a:rPr lang="en-US" smtClean="0"/>
              <a:pPr/>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5D121-1201-5244-890D-C91B04B6CF6C}"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Click to edit Master title style</a:t>
            </a:r>
            <a:endParaRPr/>
          </a:p>
        </p:txBody>
      </p:sp>
      <p:sp>
        <p:nvSpPr>
          <p:cNvPr id="3" name="Content Placeholder 2"/>
          <p:cNvSpPr>
            <a:spLocks noGrp="1"/>
          </p:cNvSpPr>
          <p:nvPr>
            <p:ph idx="1"/>
          </p:nvPr>
        </p:nvSpPr>
        <p:spPr/>
        <p:txBody>
          <a:bodyPr/>
          <a:lstStyle/>
          <a:p>
            <a:pPr lvl="0"/>
            <a:r>
              <a:rPr lang="lt-LT" smtClean="0"/>
              <a:t>Click to edit Master text styles</a:t>
            </a:r>
          </a:p>
          <a:p>
            <a:pPr lvl="1"/>
            <a:r>
              <a:rPr lang="lt-LT" smtClean="0"/>
              <a:t>Second level</a:t>
            </a:r>
          </a:p>
          <a:p>
            <a:pPr lvl="2"/>
            <a:r>
              <a:rPr lang="lt-LT" smtClean="0"/>
              <a:t>Third level</a:t>
            </a:r>
          </a:p>
          <a:p>
            <a:pPr lvl="3"/>
            <a:r>
              <a:rPr lang="lt-LT" smtClean="0"/>
              <a:t>Fourth level</a:t>
            </a:r>
          </a:p>
          <a:p>
            <a:pPr lvl="4"/>
            <a:r>
              <a:rPr lang="lt-LT" smtClean="0"/>
              <a:t>Fifth level</a:t>
            </a:r>
            <a:endParaRPr/>
          </a:p>
        </p:txBody>
      </p:sp>
      <p:sp>
        <p:nvSpPr>
          <p:cNvPr id="4" name="Date Placeholder 3"/>
          <p:cNvSpPr>
            <a:spLocks noGrp="1"/>
          </p:cNvSpPr>
          <p:nvPr>
            <p:ph type="dt" sz="half" idx="10"/>
          </p:nvPr>
        </p:nvSpPr>
        <p:spPr/>
        <p:txBody>
          <a:bodyPr/>
          <a:lstStyle/>
          <a:p>
            <a:fld id="{E20AEEF4-F6BC-B249-9300-88AAD068FDB1}" type="datetimeFigureOut">
              <a:rPr lang="en-US" smtClean="0"/>
              <a:pPr/>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5D121-1201-5244-890D-C91B04B6CF6C}" type="slidenum">
              <a:rPr lang="en-US" smtClean="0"/>
              <a:pPr/>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lt-LT"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Click to edit Master subtitle style</a:t>
            </a:r>
            <a:endParaRPr/>
          </a:p>
        </p:txBody>
      </p:sp>
      <p:sp>
        <p:nvSpPr>
          <p:cNvPr id="4" name="Date Placeholder 3"/>
          <p:cNvSpPr>
            <a:spLocks noGrp="1"/>
          </p:cNvSpPr>
          <p:nvPr>
            <p:ph type="dt" sz="half" idx="10"/>
          </p:nvPr>
        </p:nvSpPr>
        <p:spPr/>
        <p:txBody>
          <a:bodyPr/>
          <a:lstStyle/>
          <a:p>
            <a:fld id="{E20AEEF4-F6BC-B249-9300-88AAD068FDB1}" type="datetimeFigureOut">
              <a:rPr lang="en-US" smtClean="0"/>
              <a:pPr/>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5D121-1201-5244-890D-C91B04B6CF6C}"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Click icon to add picture</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Click icon to add picture</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lt-LT"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Click to edit Master text styles</a:t>
            </a:r>
          </a:p>
        </p:txBody>
      </p:sp>
      <p:sp>
        <p:nvSpPr>
          <p:cNvPr id="4" name="Date Placeholder 3"/>
          <p:cNvSpPr>
            <a:spLocks noGrp="1"/>
          </p:cNvSpPr>
          <p:nvPr>
            <p:ph type="dt" sz="half" idx="10"/>
          </p:nvPr>
        </p:nvSpPr>
        <p:spPr/>
        <p:txBody>
          <a:bodyPr/>
          <a:lstStyle/>
          <a:p>
            <a:fld id="{FD8301A2-9537-4F11-903A-9D7FEDBB449A}" type="datetime1">
              <a:rPr smtClean="0"/>
              <a:pPr/>
              <a:t>6/3/2007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lt-LT"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lt-LT" smtClean="0"/>
              <a:t>Click to edit Master text styles</a:t>
            </a:r>
          </a:p>
          <a:p>
            <a:pPr lvl="1"/>
            <a:r>
              <a:rPr lang="lt-LT" smtClean="0"/>
              <a:t>Second level</a:t>
            </a:r>
          </a:p>
          <a:p>
            <a:pPr lvl="2"/>
            <a:r>
              <a:rPr lang="lt-LT" smtClean="0"/>
              <a:t>Third level</a:t>
            </a:r>
          </a:p>
          <a:p>
            <a:pPr lvl="3"/>
            <a:r>
              <a:rPr lang="lt-LT" smtClean="0"/>
              <a:t>Fourth level</a:t>
            </a:r>
          </a:p>
          <a:p>
            <a:pPr lvl="4"/>
            <a:r>
              <a:rPr lang="lt-LT"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lt-LT" smtClean="0"/>
              <a:t>Click to edit Master text styles</a:t>
            </a:r>
          </a:p>
          <a:p>
            <a:pPr lvl="1"/>
            <a:r>
              <a:rPr lang="lt-LT" smtClean="0"/>
              <a:t>Second level</a:t>
            </a:r>
          </a:p>
          <a:p>
            <a:pPr lvl="2"/>
            <a:r>
              <a:rPr lang="lt-LT" smtClean="0"/>
              <a:t>Third level</a:t>
            </a:r>
          </a:p>
          <a:p>
            <a:pPr lvl="3"/>
            <a:r>
              <a:rPr lang="lt-LT" smtClean="0"/>
              <a:t>Fourth level</a:t>
            </a:r>
          </a:p>
          <a:p>
            <a:pPr lvl="4"/>
            <a:r>
              <a:rPr lang="lt-LT" smtClean="0"/>
              <a:t>Fifth level</a:t>
            </a:r>
            <a:endParaRPr/>
          </a:p>
        </p:txBody>
      </p:sp>
      <p:sp>
        <p:nvSpPr>
          <p:cNvPr id="5" name="Date Placeholder 4"/>
          <p:cNvSpPr>
            <a:spLocks noGrp="1"/>
          </p:cNvSpPr>
          <p:nvPr>
            <p:ph type="dt" sz="half" idx="10"/>
          </p:nvPr>
        </p:nvSpPr>
        <p:spPr/>
        <p:txBody>
          <a:bodyPr/>
          <a:lstStyle/>
          <a:p>
            <a:fld id="{E20AEEF4-F6BC-B249-9300-88AAD068FDB1}" type="datetimeFigureOut">
              <a:rPr lang="en-US" smtClean="0"/>
              <a:pPr/>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5D121-1201-5244-890D-C91B04B6CF6C}"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lt-LT"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lt-LT" smtClean="0"/>
              <a:t>Click to edit Master text styles</a:t>
            </a:r>
          </a:p>
          <a:p>
            <a:pPr lvl="1"/>
            <a:r>
              <a:rPr lang="lt-LT" smtClean="0"/>
              <a:t>Second level</a:t>
            </a:r>
          </a:p>
          <a:p>
            <a:pPr lvl="2"/>
            <a:r>
              <a:rPr lang="lt-LT" smtClean="0"/>
              <a:t>Third level</a:t>
            </a:r>
          </a:p>
          <a:p>
            <a:pPr lvl="3"/>
            <a:r>
              <a:rPr lang="lt-LT" smtClean="0"/>
              <a:t>Fourth level</a:t>
            </a:r>
          </a:p>
          <a:p>
            <a:pPr lvl="4"/>
            <a:r>
              <a:rPr lang="lt-LT"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lt-LT" smtClean="0"/>
              <a:t>Click to edit Master text styles</a:t>
            </a:r>
          </a:p>
          <a:p>
            <a:pPr lvl="1"/>
            <a:r>
              <a:rPr lang="lt-LT" smtClean="0"/>
              <a:t>Second level</a:t>
            </a:r>
          </a:p>
          <a:p>
            <a:pPr lvl="2"/>
            <a:r>
              <a:rPr lang="lt-LT" smtClean="0"/>
              <a:t>Third level</a:t>
            </a:r>
          </a:p>
          <a:p>
            <a:pPr lvl="3"/>
            <a:r>
              <a:rPr lang="lt-LT" smtClean="0"/>
              <a:t>Fourth level</a:t>
            </a:r>
          </a:p>
          <a:p>
            <a:pPr lvl="4"/>
            <a:r>
              <a:rPr lang="lt-LT" smtClean="0"/>
              <a:t>Fifth level</a:t>
            </a:r>
            <a:endParaRPr/>
          </a:p>
        </p:txBody>
      </p:sp>
      <p:sp>
        <p:nvSpPr>
          <p:cNvPr id="7" name="Date Placeholder 6"/>
          <p:cNvSpPr>
            <a:spLocks noGrp="1"/>
          </p:cNvSpPr>
          <p:nvPr>
            <p:ph type="dt" sz="half" idx="10"/>
          </p:nvPr>
        </p:nvSpPr>
        <p:spPr/>
        <p:txBody>
          <a:bodyPr/>
          <a:lstStyle/>
          <a:p>
            <a:fld id="{E20AEEF4-F6BC-B249-9300-88AAD068FDB1}" type="datetimeFigureOut">
              <a:rPr lang="en-US" smtClean="0"/>
              <a:pPr/>
              <a:t>2/15/2013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85D121-1201-5244-890D-C91B04B6CF6C}"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Click to edit Master title style</a:t>
            </a:r>
            <a:endParaRPr/>
          </a:p>
        </p:txBody>
      </p:sp>
      <p:sp>
        <p:nvSpPr>
          <p:cNvPr id="3" name="Date Placeholder 2"/>
          <p:cNvSpPr>
            <a:spLocks noGrp="1"/>
          </p:cNvSpPr>
          <p:nvPr>
            <p:ph type="dt" sz="half" idx="10"/>
          </p:nvPr>
        </p:nvSpPr>
        <p:spPr/>
        <p:txBody>
          <a:bodyPr/>
          <a:lstStyle/>
          <a:p>
            <a:fld id="{E20AEEF4-F6BC-B249-9300-88AAD068FDB1}" type="datetimeFigureOut">
              <a:rPr lang="en-US" smtClean="0"/>
              <a:pPr/>
              <a:t>2/15/2013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85D121-1201-5244-890D-C91B04B6CF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AEEF4-F6BC-B249-9300-88AAD068FDB1}" type="datetimeFigureOut">
              <a:rPr lang="en-US" smtClean="0"/>
              <a:pPr/>
              <a:t>2/15/2013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85D121-1201-5244-890D-C91B04B6CF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lt-LT"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lt-LT" smtClean="0"/>
              <a:t>Click to edit Master text styles</a:t>
            </a:r>
          </a:p>
          <a:p>
            <a:pPr lvl="1"/>
            <a:r>
              <a:rPr lang="lt-LT" smtClean="0"/>
              <a:t>Second level</a:t>
            </a:r>
          </a:p>
          <a:p>
            <a:pPr lvl="2"/>
            <a:r>
              <a:rPr lang="lt-LT" smtClean="0"/>
              <a:t>Third level</a:t>
            </a:r>
          </a:p>
          <a:p>
            <a:pPr lvl="3"/>
            <a:r>
              <a:rPr lang="lt-LT" smtClean="0"/>
              <a:t>Fourth level</a:t>
            </a:r>
          </a:p>
          <a:p>
            <a:pPr lvl="4"/>
            <a:r>
              <a:rPr lang="lt-LT"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Click to edit Master text styles</a:t>
            </a:r>
          </a:p>
        </p:txBody>
      </p:sp>
      <p:sp>
        <p:nvSpPr>
          <p:cNvPr id="5" name="Date Placeholder 4"/>
          <p:cNvSpPr>
            <a:spLocks noGrp="1"/>
          </p:cNvSpPr>
          <p:nvPr>
            <p:ph type="dt" sz="half" idx="10"/>
          </p:nvPr>
        </p:nvSpPr>
        <p:spPr/>
        <p:txBody>
          <a:bodyPr/>
          <a:lstStyle/>
          <a:p>
            <a:fld id="{E20AEEF4-F6BC-B249-9300-88AAD068FDB1}" type="datetimeFigureOut">
              <a:rPr lang="en-US" smtClean="0"/>
              <a:pPr/>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5CD18-686B-47A9-AFD5-66CE5FA52A66}" type="slidenum">
              <a:rPr smtClean="0"/>
              <a:pPr/>
              <a:t>‹#›</a:t>
            </a:fld>
            <a:endParaRPr/>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lt-LT"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lt-LT" smtClean="0"/>
              <a:t>Click to edit Master text styles</a:t>
            </a:r>
          </a:p>
          <a:p>
            <a:pPr lvl="1"/>
            <a:r>
              <a:rPr lang="lt-LT" smtClean="0"/>
              <a:t>Second level</a:t>
            </a:r>
          </a:p>
          <a:p>
            <a:pPr lvl="2"/>
            <a:r>
              <a:rPr lang="lt-LT" smtClean="0"/>
              <a:t>Third level</a:t>
            </a:r>
          </a:p>
          <a:p>
            <a:pPr lvl="3"/>
            <a:r>
              <a:rPr lang="lt-LT" smtClean="0"/>
              <a:t>Fourth level</a:t>
            </a:r>
          </a:p>
          <a:p>
            <a:pPr lvl="4"/>
            <a:r>
              <a:rPr lang="lt-LT" smtClean="0"/>
              <a:t>Fifth level</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E20AEEF4-F6BC-B249-9300-88AAD068FDB1}" type="datetimeFigureOut">
              <a:rPr lang="en-US" smtClean="0"/>
              <a:pPr/>
              <a:t>2/15/2013</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C385D121-1201-5244-890D-C91B04B6CF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latin typeface="Apple Chancery"/>
              </a:rPr>
              <a:t>LITHUANIAN QUALITIES</a:t>
            </a:r>
            <a:endParaRPr lang="en-US" dirty="0"/>
          </a:p>
        </p:txBody>
      </p:sp>
      <p:pic>
        <p:nvPicPr>
          <p:cNvPr id="4" name="Picture 3" descr="ZALIA LIETUVA.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600200" y="2209800"/>
            <a:ext cx="7162800" cy="1323439"/>
          </a:xfrm>
          <a:prstGeom prst="rect">
            <a:avLst/>
          </a:prstGeom>
          <a:noFill/>
        </p:spPr>
        <p:txBody>
          <a:bodyPr wrap="square" rtlCol="0">
            <a:spAutoFit/>
          </a:bodyPr>
          <a:lstStyle/>
          <a:p>
            <a:r>
              <a:rPr lang="en-US" sz="8000" dirty="0" smtClean="0"/>
              <a:t>LITHUANIA</a:t>
            </a:r>
            <a:endParaRPr lang="en-US" sz="8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a:t>
            </a:r>
            <a:endParaRPr lang="en-US" dirty="0"/>
          </a:p>
        </p:txBody>
      </p:sp>
      <p:sp>
        <p:nvSpPr>
          <p:cNvPr id="3" name="Content Placeholder 2"/>
          <p:cNvSpPr>
            <a:spLocks noGrp="1"/>
          </p:cNvSpPr>
          <p:nvPr>
            <p:ph idx="1"/>
          </p:nvPr>
        </p:nvSpPr>
        <p:spPr/>
        <p:txBody>
          <a:bodyPr/>
          <a:lstStyle/>
          <a:p>
            <a:pPr>
              <a:buNone/>
            </a:pPr>
            <a:r>
              <a:rPr lang="en-US" dirty="0" smtClean="0"/>
              <a:t>      The Lithuanian language is believed to be the oldest living Indo-European language. </a:t>
            </a:r>
          </a:p>
          <a:p>
            <a:pPr>
              <a:buNone/>
            </a:pPr>
            <a:r>
              <a:rPr lang="en-US" dirty="0" smtClean="0"/>
              <a:t>      Lithuanian is very beautiful and assonant language. It causes so many amazing songs of Lithuania, which is called contractual.  </a:t>
            </a:r>
            <a:endParaRPr lang="en-US" dirty="0"/>
          </a:p>
        </p:txBody>
      </p:sp>
      <p:pic>
        <p:nvPicPr>
          <p:cNvPr id="4" name="Picture 3" descr="LIETUVAa.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683568" y="2348880"/>
            <a:ext cx="7505700" cy="3539430"/>
          </a:xfrm>
          <a:prstGeom prst="rect">
            <a:avLst/>
          </a:prstGeom>
          <a:noFill/>
        </p:spPr>
        <p:txBody>
          <a:bodyPr wrap="square" rtlCol="0">
            <a:spAutoFit/>
          </a:bodyPr>
          <a:lstStyle/>
          <a:p>
            <a:pPr>
              <a:buNone/>
            </a:pPr>
            <a:r>
              <a:rPr lang="en-US" sz="3200" dirty="0" smtClean="0"/>
              <a:t> </a:t>
            </a:r>
            <a:r>
              <a:rPr lang="en-US" sz="3200" dirty="0" smtClean="0">
                <a:solidFill>
                  <a:schemeClr val="bg2">
                    <a:lumMod val="20000"/>
                    <a:lumOff val="80000"/>
                  </a:schemeClr>
                </a:solidFill>
                <a:effectLst>
                  <a:glow rad="101600">
                    <a:schemeClr val="tx1">
                      <a:alpha val="75000"/>
                    </a:schemeClr>
                  </a:glow>
                </a:effectLst>
              </a:rPr>
              <a:t>The Lithuanian language is believed to be the oldest living Indo-European language. </a:t>
            </a:r>
          </a:p>
          <a:p>
            <a:pPr>
              <a:buNone/>
            </a:pPr>
            <a:r>
              <a:rPr lang="en-US" sz="3200" dirty="0" smtClean="0">
                <a:solidFill>
                  <a:schemeClr val="bg2">
                    <a:lumMod val="20000"/>
                    <a:lumOff val="80000"/>
                  </a:schemeClr>
                </a:solidFill>
                <a:effectLst>
                  <a:glow rad="101600">
                    <a:schemeClr val="tx1">
                      <a:alpha val="75000"/>
                    </a:schemeClr>
                  </a:glow>
                </a:effectLst>
              </a:rPr>
              <a:t>      Lithuanian is very beautiful and assonant language</a:t>
            </a:r>
            <a:r>
              <a:rPr lang="lt-LT" sz="3200" dirty="0" smtClean="0">
                <a:solidFill>
                  <a:schemeClr val="bg2">
                    <a:lumMod val="20000"/>
                    <a:lumOff val="80000"/>
                  </a:schemeClr>
                </a:solidFill>
                <a:effectLst>
                  <a:glow rad="101600">
                    <a:schemeClr val="tx1">
                      <a:alpha val="75000"/>
                    </a:schemeClr>
                  </a:glow>
                </a:effectLst>
              </a:rPr>
              <a:t> </a:t>
            </a:r>
            <a:r>
              <a:rPr lang="lt-LT" sz="3200" dirty="0" err="1" smtClean="0">
                <a:solidFill>
                  <a:schemeClr val="bg2">
                    <a:lumMod val="20000"/>
                    <a:lumOff val="80000"/>
                  </a:schemeClr>
                </a:solidFill>
                <a:effectLst>
                  <a:glow rad="101600">
                    <a:schemeClr val="tx1">
                      <a:alpha val="75000"/>
                    </a:schemeClr>
                  </a:glow>
                </a:effectLst>
              </a:rPr>
              <a:t>that</a:t>
            </a:r>
            <a:r>
              <a:rPr lang="lt-LT" sz="3200" dirty="0" smtClean="0">
                <a:solidFill>
                  <a:schemeClr val="bg2">
                    <a:lumMod val="20000"/>
                    <a:lumOff val="80000"/>
                  </a:schemeClr>
                </a:solidFill>
                <a:effectLst>
                  <a:glow rad="101600">
                    <a:schemeClr val="tx1">
                      <a:alpha val="75000"/>
                    </a:schemeClr>
                  </a:glow>
                </a:effectLst>
              </a:rPr>
              <a:t> </a:t>
            </a:r>
            <a:r>
              <a:rPr lang="lt-LT" sz="3200" dirty="0" err="1" smtClean="0">
                <a:solidFill>
                  <a:schemeClr val="bg2">
                    <a:lumMod val="20000"/>
                    <a:lumOff val="80000"/>
                  </a:schemeClr>
                </a:solidFill>
                <a:effectLst>
                  <a:glow rad="101600">
                    <a:schemeClr val="tx1">
                      <a:alpha val="75000"/>
                    </a:schemeClr>
                  </a:glow>
                </a:effectLst>
              </a:rPr>
              <a:t>is</a:t>
            </a:r>
            <a:r>
              <a:rPr lang="lt-LT" sz="3200" dirty="0" smtClean="0">
                <a:solidFill>
                  <a:schemeClr val="bg2">
                    <a:lumMod val="20000"/>
                    <a:lumOff val="80000"/>
                  </a:schemeClr>
                </a:solidFill>
                <a:effectLst>
                  <a:glow rad="101600">
                    <a:schemeClr val="tx1">
                      <a:alpha val="75000"/>
                    </a:schemeClr>
                  </a:glow>
                </a:effectLst>
              </a:rPr>
              <a:t> </a:t>
            </a:r>
            <a:r>
              <a:rPr lang="lt-LT" sz="3200" dirty="0" err="1" smtClean="0">
                <a:solidFill>
                  <a:schemeClr val="bg2">
                    <a:lumMod val="20000"/>
                    <a:lumOff val="80000"/>
                  </a:schemeClr>
                </a:solidFill>
                <a:effectLst>
                  <a:glow rad="101600">
                    <a:schemeClr val="tx1">
                      <a:alpha val="75000"/>
                    </a:schemeClr>
                  </a:glow>
                </a:effectLst>
              </a:rPr>
              <a:t>why</a:t>
            </a:r>
            <a:r>
              <a:rPr lang="lt-LT" sz="3200" dirty="0" smtClean="0">
                <a:solidFill>
                  <a:schemeClr val="bg2">
                    <a:lumMod val="20000"/>
                    <a:lumOff val="80000"/>
                  </a:schemeClr>
                </a:solidFill>
                <a:effectLst>
                  <a:glow rad="101600">
                    <a:schemeClr val="tx1">
                      <a:alpha val="75000"/>
                    </a:schemeClr>
                  </a:glow>
                </a:effectLst>
              </a:rPr>
              <a:t> </a:t>
            </a:r>
            <a:r>
              <a:rPr lang="lt-LT" sz="3200" dirty="0" err="1" smtClean="0">
                <a:solidFill>
                  <a:schemeClr val="bg2">
                    <a:lumMod val="20000"/>
                    <a:lumOff val="80000"/>
                  </a:schemeClr>
                </a:solidFill>
                <a:effectLst>
                  <a:glow rad="101600">
                    <a:schemeClr val="tx1">
                      <a:alpha val="75000"/>
                    </a:schemeClr>
                  </a:glow>
                </a:effectLst>
              </a:rPr>
              <a:t>we</a:t>
            </a:r>
            <a:r>
              <a:rPr lang="lt-LT" sz="3200" dirty="0" smtClean="0">
                <a:solidFill>
                  <a:schemeClr val="bg2">
                    <a:lumMod val="20000"/>
                    <a:lumOff val="80000"/>
                  </a:schemeClr>
                </a:solidFill>
                <a:effectLst>
                  <a:glow rad="101600">
                    <a:schemeClr val="tx1">
                      <a:alpha val="75000"/>
                    </a:schemeClr>
                  </a:glow>
                </a:effectLst>
              </a:rPr>
              <a:t> </a:t>
            </a:r>
            <a:r>
              <a:rPr lang="lt-LT" sz="3200" dirty="0" err="1" smtClean="0">
                <a:solidFill>
                  <a:schemeClr val="bg2">
                    <a:lumMod val="20000"/>
                    <a:lumOff val="80000"/>
                  </a:schemeClr>
                </a:solidFill>
                <a:effectLst>
                  <a:glow rad="101600">
                    <a:schemeClr val="tx1">
                      <a:alpha val="75000"/>
                    </a:schemeClr>
                  </a:glow>
                </a:effectLst>
              </a:rPr>
              <a:t>have</a:t>
            </a:r>
            <a:r>
              <a:rPr lang="lt-LT" sz="3200" dirty="0" smtClean="0">
                <a:solidFill>
                  <a:schemeClr val="bg2">
                    <a:lumMod val="20000"/>
                    <a:lumOff val="80000"/>
                  </a:schemeClr>
                </a:solidFill>
                <a:effectLst>
                  <a:glow rad="101600">
                    <a:schemeClr val="tx1">
                      <a:alpha val="75000"/>
                    </a:schemeClr>
                  </a:glow>
                </a:effectLst>
              </a:rPr>
              <a:t> </a:t>
            </a:r>
            <a:r>
              <a:rPr lang="en-US" sz="3200" dirty="0" smtClean="0">
                <a:solidFill>
                  <a:schemeClr val="bg2">
                    <a:lumMod val="20000"/>
                    <a:lumOff val="80000"/>
                  </a:schemeClr>
                </a:solidFill>
                <a:effectLst>
                  <a:glow rad="101600">
                    <a:schemeClr val="tx1">
                      <a:alpha val="75000"/>
                    </a:schemeClr>
                  </a:glow>
                </a:effectLst>
              </a:rPr>
              <a:t>so many amazing songs </a:t>
            </a:r>
            <a:r>
              <a:rPr lang="lt-LT" sz="3200" dirty="0" smtClean="0">
                <a:solidFill>
                  <a:schemeClr val="bg2">
                    <a:lumMod val="20000"/>
                    <a:lumOff val="80000"/>
                  </a:schemeClr>
                </a:solidFill>
                <a:effectLst>
                  <a:glow rad="101600">
                    <a:schemeClr val="tx1">
                      <a:alpha val="75000"/>
                    </a:schemeClr>
                  </a:glow>
                </a:effectLst>
              </a:rPr>
              <a:t> </a:t>
            </a:r>
            <a:r>
              <a:rPr lang="lt-LT" sz="3200" dirty="0" err="1" smtClean="0">
                <a:solidFill>
                  <a:schemeClr val="bg2">
                    <a:lumMod val="20000"/>
                    <a:lumOff val="80000"/>
                  </a:schemeClr>
                </a:solidFill>
                <a:effectLst>
                  <a:glow rad="101600">
                    <a:schemeClr val="tx1">
                      <a:alpha val="75000"/>
                    </a:schemeClr>
                  </a:glow>
                </a:effectLst>
              </a:rPr>
              <a:t>and</a:t>
            </a:r>
            <a:r>
              <a:rPr lang="lt-LT" sz="3200" dirty="0" smtClean="0">
                <a:solidFill>
                  <a:schemeClr val="bg2">
                    <a:lumMod val="20000"/>
                    <a:lumOff val="80000"/>
                  </a:schemeClr>
                </a:solidFill>
                <a:effectLst>
                  <a:glow rad="101600">
                    <a:schemeClr val="tx1">
                      <a:alpha val="75000"/>
                    </a:schemeClr>
                  </a:glow>
                </a:effectLst>
              </a:rPr>
              <a:t> </a:t>
            </a:r>
            <a:r>
              <a:rPr lang="lt-LT" sz="3200" dirty="0" err="1" smtClean="0">
                <a:solidFill>
                  <a:schemeClr val="bg2">
                    <a:lumMod val="20000"/>
                    <a:lumOff val="80000"/>
                  </a:schemeClr>
                </a:solidFill>
                <a:effectLst>
                  <a:glow rad="101600">
                    <a:schemeClr val="tx1">
                      <a:alpha val="75000"/>
                    </a:schemeClr>
                  </a:glow>
                </a:effectLst>
              </a:rPr>
              <a:t>one</a:t>
            </a:r>
            <a:r>
              <a:rPr lang="lt-LT" sz="3200" dirty="0" smtClean="0">
                <a:solidFill>
                  <a:schemeClr val="bg2">
                    <a:lumMod val="20000"/>
                    <a:lumOff val="80000"/>
                  </a:schemeClr>
                </a:solidFill>
                <a:effectLst>
                  <a:glow rad="101600">
                    <a:schemeClr val="tx1">
                      <a:alpha val="75000"/>
                    </a:schemeClr>
                  </a:glow>
                </a:effectLst>
              </a:rPr>
              <a:t> </a:t>
            </a:r>
            <a:r>
              <a:rPr lang="lt-LT" sz="3200" dirty="0" err="1" smtClean="0">
                <a:solidFill>
                  <a:schemeClr val="bg2">
                    <a:lumMod val="20000"/>
                    <a:lumOff val="80000"/>
                  </a:schemeClr>
                </a:solidFill>
                <a:effectLst>
                  <a:glow rad="101600">
                    <a:schemeClr val="tx1">
                      <a:alpha val="75000"/>
                    </a:schemeClr>
                  </a:glow>
                </a:effectLst>
              </a:rPr>
              <a:t>very</a:t>
            </a:r>
            <a:r>
              <a:rPr lang="lt-LT" sz="3200" dirty="0" smtClean="0">
                <a:solidFill>
                  <a:schemeClr val="bg2">
                    <a:lumMod val="20000"/>
                    <a:lumOff val="80000"/>
                  </a:schemeClr>
                </a:solidFill>
                <a:effectLst>
                  <a:glow rad="101600">
                    <a:schemeClr val="tx1">
                      <a:alpha val="75000"/>
                    </a:schemeClr>
                  </a:glow>
                </a:effectLst>
              </a:rPr>
              <a:t> </a:t>
            </a:r>
            <a:r>
              <a:rPr lang="lt-LT" sz="3200" dirty="0" err="1" smtClean="0">
                <a:solidFill>
                  <a:schemeClr val="bg2">
                    <a:lumMod val="20000"/>
                    <a:lumOff val="80000"/>
                  </a:schemeClr>
                </a:solidFill>
                <a:effectLst>
                  <a:glow rad="101600">
                    <a:schemeClr val="tx1">
                      <a:alpha val="75000"/>
                    </a:schemeClr>
                  </a:glow>
                </a:effectLst>
              </a:rPr>
              <a:t>specific</a:t>
            </a:r>
            <a:r>
              <a:rPr lang="lt-LT" sz="3200" dirty="0" smtClean="0">
                <a:solidFill>
                  <a:schemeClr val="bg2">
                    <a:lumMod val="20000"/>
                    <a:lumOff val="80000"/>
                  </a:schemeClr>
                </a:solidFill>
                <a:effectLst>
                  <a:glow rad="101600">
                    <a:schemeClr val="tx1">
                      <a:alpha val="75000"/>
                    </a:schemeClr>
                  </a:glow>
                </a:effectLst>
              </a:rPr>
              <a:t> </a:t>
            </a:r>
            <a:r>
              <a:rPr lang="lt-LT" sz="3200" dirty="0" err="1" smtClean="0">
                <a:solidFill>
                  <a:schemeClr val="bg2">
                    <a:lumMod val="20000"/>
                    <a:lumOff val="80000"/>
                  </a:schemeClr>
                </a:solidFill>
                <a:effectLst>
                  <a:glow rad="101600">
                    <a:schemeClr val="tx1">
                      <a:alpha val="75000"/>
                    </a:schemeClr>
                  </a:glow>
                </a:effectLst>
              </a:rPr>
              <a:t>kind</a:t>
            </a:r>
            <a:r>
              <a:rPr lang="lt-LT" sz="3200" dirty="0" smtClean="0">
                <a:solidFill>
                  <a:schemeClr val="bg2">
                    <a:lumMod val="20000"/>
                    <a:lumOff val="80000"/>
                  </a:schemeClr>
                </a:solidFill>
                <a:effectLst>
                  <a:glow rad="101600">
                    <a:schemeClr val="tx1">
                      <a:alpha val="75000"/>
                    </a:schemeClr>
                  </a:glow>
                </a:effectLst>
              </a:rPr>
              <a:t> </a:t>
            </a:r>
            <a:r>
              <a:rPr lang="en-US" sz="3200" dirty="0" smtClean="0">
                <a:solidFill>
                  <a:schemeClr val="bg2">
                    <a:lumMod val="20000"/>
                    <a:lumOff val="80000"/>
                  </a:schemeClr>
                </a:solidFill>
                <a:effectLst>
                  <a:glow rad="101600">
                    <a:schemeClr val="tx1">
                      <a:alpha val="75000"/>
                    </a:schemeClr>
                  </a:glow>
                </a:effectLst>
              </a:rPr>
              <a:t>which</a:t>
            </a:r>
            <a:r>
              <a:rPr lang="lt-LT" sz="3200" dirty="0" smtClean="0">
                <a:solidFill>
                  <a:schemeClr val="bg2">
                    <a:lumMod val="20000"/>
                    <a:lumOff val="80000"/>
                  </a:schemeClr>
                </a:solidFill>
                <a:effectLst>
                  <a:glow rad="101600">
                    <a:schemeClr val="tx1">
                      <a:alpha val="75000"/>
                    </a:schemeClr>
                  </a:glow>
                </a:effectLst>
              </a:rPr>
              <a:t> </a:t>
            </a:r>
            <a:r>
              <a:rPr lang="lt-LT" sz="3200" dirty="0" err="1" smtClean="0">
                <a:solidFill>
                  <a:schemeClr val="bg2">
                    <a:lumMod val="20000"/>
                    <a:lumOff val="80000"/>
                  </a:schemeClr>
                </a:solidFill>
                <a:effectLst>
                  <a:glow rad="101600">
                    <a:schemeClr val="tx1">
                      <a:alpha val="75000"/>
                    </a:schemeClr>
                  </a:glow>
                </a:effectLst>
              </a:rPr>
              <a:t>is</a:t>
            </a:r>
            <a:r>
              <a:rPr lang="lt-LT" sz="3200" dirty="0" smtClean="0">
                <a:solidFill>
                  <a:schemeClr val="bg2">
                    <a:lumMod val="20000"/>
                    <a:lumOff val="80000"/>
                  </a:schemeClr>
                </a:solidFill>
                <a:effectLst>
                  <a:glow rad="101600">
                    <a:schemeClr val="tx1">
                      <a:alpha val="75000"/>
                    </a:schemeClr>
                  </a:glow>
                </a:effectLst>
              </a:rPr>
              <a:t> </a:t>
            </a:r>
            <a:r>
              <a:rPr lang="lt-LT" sz="3200" dirty="0" err="1" smtClean="0">
                <a:solidFill>
                  <a:schemeClr val="bg2">
                    <a:lumMod val="20000"/>
                    <a:lumOff val="80000"/>
                  </a:schemeClr>
                </a:solidFill>
                <a:effectLst>
                  <a:glow rad="101600">
                    <a:schemeClr val="tx1">
                      <a:alpha val="75000"/>
                    </a:schemeClr>
                  </a:glow>
                </a:effectLst>
              </a:rPr>
              <a:t>typical</a:t>
            </a:r>
            <a:r>
              <a:rPr lang="lt-LT" sz="3200" dirty="0" smtClean="0">
                <a:solidFill>
                  <a:schemeClr val="bg2">
                    <a:lumMod val="20000"/>
                    <a:lumOff val="80000"/>
                  </a:schemeClr>
                </a:solidFill>
                <a:effectLst>
                  <a:glow rad="101600">
                    <a:schemeClr val="tx1">
                      <a:alpha val="75000"/>
                    </a:schemeClr>
                  </a:glow>
                </a:effectLst>
              </a:rPr>
              <a:t> </a:t>
            </a:r>
            <a:r>
              <a:rPr lang="lt-LT" sz="3200" dirty="0" err="1" smtClean="0">
                <a:solidFill>
                  <a:schemeClr val="bg2">
                    <a:lumMod val="20000"/>
                    <a:lumOff val="80000"/>
                  </a:schemeClr>
                </a:solidFill>
                <a:effectLst>
                  <a:glow rad="101600">
                    <a:schemeClr val="tx1">
                      <a:alpha val="75000"/>
                    </a:schemeClr>
                  </a:glow>
                </a:effectLst>
              </a:rPr>
              <a:t>only</a:t>
            </a:r>
            <a:r>
              <a:rPr lang="lt-LT" sz="3200" dirty="0" smtClean="0">
                <a:solidFill>
                  <a:schemeClr val="bg2">
                    <a:lumMod val="20000"/>
                    <a:lumOff val="80000"/>
                  </a:schemeClr>
                </a:solidFill>
                <a:effectLst>
                  <a:glow rad="101600">
                    <a:schemeClr val="tx1">
                      <a:alpha val="75000"/>
                    </a:schemeClr>
                  </a:glow>
                </a:effectLst>
              </a:rPr>
              <a:t> </a:t>
            </a:r>
            <a:r>
              <a:rPr lang="lt-LT" sz="3200" dirty="0" err="1" smtClean="0">
                <a:solidFill>
                  <a:schemeClr val="bg2">
                    <a:lumMod val="20000"/>
                    <a:lumOff val="80000"/>
                  </a:schemeClr>
                </a:solidFill>
                <a:effectLst>
                  <a:glow rad="101600">
                    <a:schemeClr val="tx1">
                      <a:alpha val="75000"/>
                    </a:schemeClr>
                  </a:glow>
                </a:effectLst>
              </a:rPr>
              <a:t>for</a:t>
            </a:r>
            <a:r>
              <a:rPr lang="lt-LT" sz="3200" dirty="0" smtClean="0">
                <a:solidFill>
                  <a:schemeClr val="bg2">
                    <a:lumMod val="20000"/>
                    <a:lumOff val="80000"/>
                  </a:schemeClr>
                </a:solidFill>
                <a:effectLst>
                  <a:glow rad="101600">
                    <a:schemeClr val="tx1">
                      <a:alpha val="75000"/>
                    </a:schemeClr>
                  </a:glow>
                </a:effectLst>
              </a:rPr>
              <a:t> </a:t>
            </a:r>
            <a:r>
              <a:rPr lang="lt-LT" sz="3200" dirty="0" err="1" smtClean="0">
                <a:solidFill>
                  <a:schemeClr val="bg2">
                    <a:lumMod val="20000"/>
                    <a:lumOff val="80000"/>
                  </a:schemeClr>
                </a:solidFill>
                <a:effectLst>
                  <a:glow rad="101600">
                    <a:schemeClr val="tx1">
                      <a:alpha val="75000"/>
                    </a:schemeClr>
                  </a:glow>
                </a:effectLst>
              </a:rPr>
              <a:t>Lithuanians</a:t>
            </a:r>
            <a:r>
              <a:rPr lang="lt-LT" sz="3200" dirty="0" smtClean="0">
                <a:solidFill>
                  <a:schemeClr val="bg2">
                    <a:lumMod val="20000"/>
                    <a:lumOff val="80000"/>
                  </a:schemeClr>
                </a:solidFill>
                <a:effectLst>
                  <a:glow rad="101600">
                    <a:schemeClr val="tx1">
                      <a:alpha val="75000"/>
                    </a:schemeClr>
                  </a:glow>
                </a:effectLst>
              </a:rPr>
              <a:t>. It</a:t>
            </a:r>
            <a:r>
              <a:rPr lang="en-US" sz="3200" dirty="0" smtClean="0">
                <a:solidFill>
                  <a:schemeClr val="bg2">
                    <a:lumMod val="20000"/>
                    <a:lumOff val="80000"/>
                  </a:schemeClr>
                </a:solidFill>
                <a:effectLst>
                  <a:glow rad="101600">
                    <a:schemeClr val="tx1">
                      <a:alpha val="75000"/>
                    </a:schemeClr>
                  </a:glow>
                </a:effectLst>
              </a:rPr>
              <a:t> </a:t>
            </a:r>
            <a:r>
              <a:rPr lang="lt-LT" sz="3200" dirty="0" err="1" smtClean="0">
                <a:solidFill>
                  <a:schemeClr val="bg2">
                    <a:lumMod val="20000"/>
                    <a:lumOff val="80000"/>
                  </a:schemeClr>
                </a:solidFill>
                <a:effectLst>
                  <a:glow rad="101600">
                    <a:schemeClr val="tx1">
                      <a:alpha val="75000"/>
                    </a:schemeClr>
                  </a:glow>
                </a:effectLst>
              </a:rPr>
              <a:t>is</a:t>
            </a:r>
            <a:r>
              <a:rPr lang="en-US" sz="3200" dirty="0" smtClean="0">
                <a:solidFill>
                  <a:schemeClr val="bg2">
                    <a:lumMod val="20000"/>
                    <a:lumOff val="80000"/>
                  </a:schemeClr>
                </a:solidFill>
                <a:effectLst>
                  <a:glow rad="101600">
                    <a:schemeClr val="tx1">
                      <a:alpha val="75000"/>
                    </a:schemeClr>
                  </a:glow>
                </a:effectLst>
              </a:rPr>
              <a:t> </a:t>
            </a:r>
            <a:r>
              <a:rPr lang="en-US" sz="3200" b="1" dirty="0" smtClean="0">
                <a:solidFill>
                  <a:schemeClr val="bg2">
                    <a:lumMod val="20000"/>
                    <a:lumOff val="80000"/>
                  </a:schemeClr>
                </a:solidFill>
                <a:effectLst>
                  <a:glow rad="101600">
                    <a:schemeClr val="tx1">
                      <a:alpha val="75000"/>
                    </a:schemeClr>
                  </a:glow>
                </a:effectLst>
              </a:rPr>
              <a:t>contractual</a:t>
            </a:r>
            <a:r>
              <a:rPr lang="lt-LT" sz="3200" b="1" dirty="0" smtClean="0">
                <a:solidFill>
                  <a:schemeClr val="bg2">
                    <a:lumMod val="20000"/>
                    <a:lumOff val="80000"/>
                  </a:schemeClr>
                </a:solidFill>
                <a:effectLst>
                  <a:glow rad="101600">
                    <a:schemeClr val="tx1">
                      <a:alpha val="75000"/>
                    </a:schemeClr>
                  </a:glow>
                </a:effectLst>
              </a:rPr>
              <a:t>s</a:t>
            </a:r>
            <a:r>
              <a:rPr lang="en-US" sz="3200" b="1" dirty="0" smtClean="0">
                <a:solidFill>
                  <a:schemeClr val="bg2">
                    <a:lumMod val="20000"/>
                    <a:lumOff val="80000"/>
                  </a:schemeClr>
                </a:solidFill>
                <a:effectLst>
                  <a:glow rad="101600">
                    <a:schemeClr val="tx1">
                      <a:alpha val="75000"/>
                    </a:schemeClr>
                  </a:glow>
                </a:effectLst>
              </a:rPr>
              <a:t>.</a:t>
            </a:r>
            <a:r>
              <a:rPr lang="en-US" sz="3200" dirty="0" smtClean="0">
                <a:solidFill>
                  <a:schemeClr val="bg2">
                    <a:lumMod val="20000"/>
                    <a:lumOff val="80000"/>
                  </a:schemeClr>
                </a:solidFill>
                <a:effectLst>
                  <a:glow rad="101600">
                    <a:schemeClr val="tx1">
                      <a:alpha val="75000"/>
                    </a:schemeClr>
                  </a:glow>
                </a:effectLst>
              </a:rPr>
              <a:t>  </a:t>
            </a:r>
            <a:endParaRPr lang="en-US" sz="3200" dirty="0">
              <a:solidFill>
                <a:schemeClr val="bg2">
                  <a:lumMod val="20000"/>
                  <a:lumOff val="80000"/>
                </a:schemeClr>
              </a:solidFill>
              <a:effectLst>
                <a:glow rad="101600">
                  <a:schemeClr val="tx1">
                    <a:alpha val="75000"/>
                  </a:schemeClr>
                </a:glow>
              </a:effectLst>
            </a:endParaRPr>
          </a:p>
        </p:txBody>
      </p:sp>
      <p:sp>
        <p:nvSpPr>
          <p:cNvPr id="6" name="TextBox 5"/>
          <p:cNvSpPr txBox="1"/>
          <p:nvPr/>
        </p:nvSpPr>
        <p:spPr>
          <a:xfrm>
            <a:off x="2590800" y="533400"/>
            <a:ext cx="4191000" cy="1169551"/>
          </a:xfrm>
          <a:prstGeom prst="rect">
            <a:avLst/>
          </a:prstGeom>
          <a:noFill/>
        </p:spPr>
        <p:txBody>
          <a:bodyPr wrap="square" rtlCol="0">
            <a:spAutoFit/>
          </a:bodyPr>
          <a:lstStyle/>
          <a:p>
            <a:r>
              <a:rPr lang="en-US" sz="7000" dirty="0" smtClean="0"/>
              <a:t>Language</a:t>
            </a:r>
            <a:endParaRPr lang="en-US" sz="7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a:p>
        </p:txBody>
      </p:sp>
    </p:spTree>
    <p:extLst>
      <p:ext uri="{BB962C8B-B14F-4D97-AF65-F5344CB8AC3E}">
        <p14:creationId xmlns:p14="http://schemas.microsoft.com/office/powerpoint/2010/main" val="520358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2133600"/>
            <a:ext cx="7543800" cy="369332"/>
          </a:xfrm>
          <a:prstGeom prst="rect">
            <a:avLst/>
          </a:prstGeom>
          <a:noFill/>
        </p:spPr>
        <p:txBody>
          <a:bodyPr wrap="square" rtlCol="0">
            <a:spAutoFit/>
          </a:bodyPr>
          <a:lstStyle/>
          <a:p>
            <a:endParaRPr lang="en-US" dirty="0"/>
          </a:p>
        </p:txBody>
      </p:sp>
      <p:pic>
        <p:nvPicPr>
          <p:cNvPr id="17" name="Picture 16" descr="kucios.jpg"/>
          <p:cNvPicPr>
            <a:picLocks noChangeAspect="1"/>
          </p:cNvPicPr>
          <p:nvPr/>
        </p:nvPicPr>
        <p:blipFill>
          <a:blip r:embed="rId2"/>
          <a:stretch>
            <a:fillRect/>
          </a:stretch>
        </p:blipFill>
        <p:spPr>
          <a:xfrm>
            <a:off x="1" y="0"/>
            <a:ext cx="9144000" cy="6858000"/>
          </a:xfrm>
          <a:prstGeom prst="rect">
            <a:avLst/>
          </a:prstGeom>
        </p:spPr>
      </p:pic>
      <p:sp>
        <p:nvSpPr>
          <p:cNvPr id="18" name="TextBox 17"/>
          <p:cNvSpPr txBox="1"/>
          <p:nvPr/>
        </p:nvSpPr>
        <p:spPr>
          <a:xfrm>
            <a:off x="304800" y="1628800"/>
            <a:ext cx="8534400" cy="4708981"/>
          </a:xfrm>
          <a:prstGeom prst="rect">
            <a:avLst/>
          </a:prstGeom>
          <a:noFill/>
        </p:spPr>
        <p:txBody>
          <a:bodyPr wrap="square" rtlCol="0">
            <a:spAutoFit/>
          </a:bodyPr>
          <a:lstStyle/>
          <a:p>
            <a:pPr>
              <a:buNone/>
            </a:pPr>
            <a:r>
              <a:rPr lang="en-US" sz="3000" dirty="0" smtClean="0">
                <a:solidFill>
                  <a:srgbClr val="FFFFFF"/>
                </a:solidFill>
              </a:rPr>
              <a:t>Lithuanians have many traditions. </a:t>
            </a:r>
          </a:p>
          <a:p>
            <a:pPr>
              <a:buNone/>
            </a:pPr>
            <a:r>
              <a:rPr lang="en-US" sz="3000" dirty="0" smtClean="0">
                <a:solidFill>
                  <a:srgbClr val="FFFFFF"/>
                </a:solidFill>
              </a:rPr>
              <a:t>       One of the most important is Christmas Eve. It’s the night before Christmas. All family members, even those </a:t>
            </a:r>
            <a:r>
              <a:rPr lang="lt-LT" sz="3000" dirty="0" err="1" smtClean="0">
                <a:solidFill>
                  <a:srgbClr val="FFFFFF"/>
                </a:solidFill>
              </a:rPr>
              <a:t>who</a:t>
            </a:r>
            <a:r>
              <a:rPr lang="lt-LT" sz="3000" dirty="0" smtClean="0">
                <a:solidFill>
                  <a:srgbClr val="FFFFFF"/>
                </a:solidFill>
              </a:rPr>
              <a:t> are </a:t>
            </a:r>
            <a:r>
              <a:rPr lang="en-US" sz="3000" dirty="0" smtClean="0">
                <a:solidFill>
                  <a:srgbClr val="FFFFFF"/>
                </a:solidFill>
              </a:rPr>
              <a:t>far away come home to spend time together. But Christmas Eve is still evening of Advent, so it has to be spent calmly. </a:t>
            </a:r>
          </a:p>
          <a:p>
            <a:pPr>
              <a:buNone/>
            </a:pPr>
            <a:r>
              <a:rPr lang="en-US" sz="3000" dirty="0" smtClean="0">
                <a:solidFill>
                  <a:srgbClr val="FFFFFF"/>
                </a:solidFill>
              </a:rPr>
              <a:t>        Also </a:t>
            </a:r>
            <a:r>
              <a:rPr lang="en-US" sz="3000" dirty="0" err="1" smtClean="0">
                <a:solidFill>
                  <a:srgbClr val="FFFFFF"/>
                </a:solidFill>
              </a:rPr>
              <a:t>Chirstmas</a:t>
            </a:r>
            <a:r>
              <a:rPr lang="en-US" sz="3000" dirty="0" smtClean="0">
                <a:solidFill>
                  <a:srgbClr val="FFFFFF"/>
                </a:solidFill>
              </a:rPr>
              <a:t> Eve has magical meaning, with different magical rituals. People predict their future, whether younger girls will get married in the next year, and if farmers will have a good harvest.</a:t>
            </a:r>
            <a:endParaRPr lang="en-US" sz="3000" dirty="0">
              <a:solidFill>
                <a:srgbClr val="FFFFFF"/>
              </a:solidFill>
            </a:endParaRPr>
          </a:p>
        </p:txBody>
      </p:sp>
      <p:sp>
        <p:nvSpPr>
          <p:cNvPr id="19" name="TextBox 18"/>
          <p:cNvSpPr txBox="1"/>
          <p:nvPr/>
        </p:nvSpPr>
        <p:spPr>
          <a:xfrm>
            <a:off x="2590800" y="659487"/>
            <a:ext cx="4419600" cy="861774"/>
          </a:xfrm>
          <a:prstGeom prst="rect">
            <a:avLst/>
          </a:prstGeom>
          <a:noFill/>
        </p:spPr>
        <p:txBody>
          <a:bodyPr wrap="square" rtlCol="0">
            <a:spAutoFit/>
          </a:bodyPr>
          <a:lstStyle/>
          <a:p>
            <a:r>
              <a:rPr lang="en-US" sz="5000" dirty="0" smtClean="0">
                <a:solidFill>
                  <a:srgbClr val="FFFFFF"/>
                </a:solidFill>
              </a:rPr>
              <a:t>Traditions</a:t>
            </a:r>
            <a:endParaRPr lang="en-US" sz="5000" dirty="0">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rgbClr val="FFFFFF"/>
                </a:solidFill>
              </a:rPr>
              <a:t>Christmas Eve dinner has to consist of 12 different dishes. They </a:t>
            </a:r>
            <a:r>
              <a:rPr lang="en-US" sz="1800" dirty="0" err="1" smtClean="0">
                <a:solidFill>
                  <a:srgbClr val="FFFFFF"/>
                </a:solidFill>
              </a:rPr>
              <a:t>symbolise</a:t>
            </a:r>
            <a:r>
              <a:rPr lang="en-US" sz="1800" dirty="0" smtClean="0">
                <a:solidFill>
                  <a:srgbClr val="FFFFFF"/>
                </a:solidFill>
              </a:rPr>
              <a:t> the 12 months of the year, and according to the Christian traditions the 12 Apostles of Jesus. All dishes have to be without meat, most popular is fish, herring, small Christmas Eve cookies with poppy milk, Lithuanian drink from cranberries, dried fruit soup, vegetable salad, mushrooms, boiled potatoes, sauerkraut, bread.</a:t>
            </a:r>
            <a:br>
              <a:rPr lang="en-US" sz="1800" dirty="0" smtClean="0">
                <a:solidFill>
                  <a:srgbClr val="FFFFFF"/>
                </a:solidFill>
              </a:rPr>
            </a:br>
            <a:endParaRPr lang="en-US" sz="1800" dirty="0"/>
          </a:p>
        </p:txBody>
      </p:sp>
      <p:sp>
        <p:nvSpPr>
          <p:cNvPr id="3" name="Content Placeholder 2"/>
          <p:cNvSpPr>
            <a:spLocks noGrp="1"/>
          </p:cNvSpPr>
          <p:nvPr>
            <p:ph idx="1"/>
          </p:nvPr>
        </p:nvSpPr>
        <p:spPr/>
        <p:txBody>
          <a:bodyPr/>
          <a:lstStyle/>
          <a:p>
            <a:pPr>
              <a:buNone/>
            </a:pPr>
            <a:endParaRPr lang="en-US" dirty="0"/>
          </a:p>
        </p:txBody>
      </p:sp>
      <p:pic>
        <p:nvPicPr>
          <p:cNvPr id="4" name="Picture 3" descr="Kuciu_stalas.jpg"/>
          <p:cNvPicPr>
            <a:picLocks noChangeAspect="1"/>
          </p:cNvPicPr>
          <p:nvPr/>
        </p:nvPicPr>
        <p:blipFill>
          <a:blip r:embed="rId2"/>
          <a:stretch>
            <a:fillRect/>
          </a:stretch>
        </p:blipFill>
        <p:spPr>
          <a:xfrm>
            <a:off x="0" y="2204864"/>
            <a:ext cx="9144000" cy="4653136"/>
          </a:xfrm>
          <a:prstGeom prst="rect">
            <a:avLst/>
          </a:prstGeom>
        </p:spPr>
      </p:pic>
      <p:sp>
        <p:nvSpPr>
          <p:cNvPr id="10" name="Rectangle 9"/>
          <p:cNvSpPr/>
          <p:nvPr/>
        </p:nvSpPr>
        <p:spPr>
          <a:xfrm>
            <a:off x="0" y="0"/>
            <a:ext cx="9144000" cy="2204864"/>
          </a:xfrm>
          <a:prstGeom prst="rect">
            <a:avLst/>
          </a:prstGeom>
          <a:solidFill>
            <a:schemeClr val="bg1">
              <a:lumMod val="60000"/>
              <a:lumOff val="40000"/>
            </a:schemeClr>
          </a:solidFill>
          <a:ln>
            <a:solidFill>
              <a:schemeClr val="bg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100" dirty="0" smtClean="0">
                <a:solidFill>
                  <a:schemeClr val="accent2">
                    <a:lumMod val="75000"/>
                  </a:schemeClr>
                </a:solidFill>
              </a:rPr>
              <a:t>Christmas Eve dinner has to consist of 12 different dishes. They </a:t>
            </a:r>
            <a:r>
              <a:rPr lang="en-US" sz="2100" dirty="0" err="1" smtClean="0">
                <a:solidFill>
                  <a:schemeClr val="accent2">
                    <a:lumMod val="75000"/>
                  </a:schemeClr>
                </a:solidFill>
              </a:rPr>
              <a:t>symbolise</a:t>
            </a:r>
            <a:r>
              <a:rPr lang="en-US" sz="2100" dirty="0" smtClean="0">
                <a:solidFill>
                  <a:schemeClr val="accent2">
                    <a:lumMod val="75000"/>
                  </a:schemeClr>
                </a:solidFill>
              </a:rPr>
              <a:t> the 12 months of the year, and according to the Christian traditions the 12 Apostles of Jesus. All dishes have to be without meat, most popular is fish, herring, small Christmas Eve cookies with poppy milk, Lithuanian drink from cranberries, dried fruit soup, vegetable salad, mushrooms, boiled potatoes, sauerkraut, bread.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a:t>
            </a:r>
            <a:endParaRPr lang="en-US" dirty="0"/>
          </a:p>
        </p:txBody>
      </p:sp>
      <p:sp>
        <p:nvSpPr>
          <p:cNvPr id="3" name="Content Placeholder 2"/>
          <p:cNvSpPr>
            <a:spLocks noGrp="1"/>
          </p:cNvSpPr>
          <p:nvPr>
            <p:ph idx="1"/>
          </p:nvPr>
        </p:nvSpPr>
        <p:spPr/>
        <p:txBody>
          <a:bodyPr/>
          <a:lstStyle/>
          <a:p>
            <a:pPr>
              <a:buNone/>
            </a:pPr>
            <a:r>
              <a:rPr lang="en-US" dirty="0" smtClean="0"/>
              <a:t>      We have unbelievably wonderful nature: rivers, lakes, forests, Baltic sea. Lithuania is a amazing place in the world to be in a natural and intact countryside.   </a:t>
            </a:r>
          </a:p>
          <a:p>
            <a:pPr>
              <a:buNone/>
            </a:pPr>
            <a:r>
              <a:rPr lang="en-US" dirty="0" smtClean="0"/>
              <a:t>      </a:t>
            </a:r>
            <a:endParaRPr lang="en-US" dirty="0"/>
          </a:p>
        </p:txBody>
      </p:sp>
      <p:pic>
        <p:nvPicPr>
          <p:cNvPr id="4" name="Picture 3" descr="LIETUVA.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571500" y="4648200"/>
            <a:ext cx="8001000" cy="1938992"/>
          </a:xfrm>
          <a:prstGeom prst="rect">
            <a:avLst/>
          </a:prstGeom>
          <a:noFill/>
        </p:spPr>
        <p:txBody>
          <a:bodyPr wrap="square" rtlCol="0">
            <a:spAutoFit/>
          </a:bodyPr>
          <a:lstStyle/>
          <a:p>
            <a:r>
              <a:rPr lang="en-US" sz="3000" dirty="0" smtClean="0">
                <a:solidFill>
                  <a:schemeClr val="bg1">
                    <a:lumMod val="20000"/>
                    <a:lumOff val="80000"/>
                  </a:schemeClr>
                </a:solidFill>
              </a:rPr>
              <a:t>We have unbelievably wonderful nature: rivers, lakes, forests, </a:t>
            </a:r>
            <a:r>
              <a:rPr lang="lt-LT" sz="3000" dirty="0" err="1" smtClean="0">
                <a:solidFill>
                  <a:schemeClr val="bg1">
                    <a:lumMod val="20000"/>
                    <a:lumOff val="80000"/>
                  </a:schemeClr>
                </a:solidFill>
              </a:rPr>
              <a:t>the</a:t>
            </a:r>
            <a:r>
              <a:rPr lang="lt-LT" sz="3000" dirty="0" smtClean="0">
                <a:solidFill>
                  <a:schemeClr val="bg1">
                    <a:lumMod val="20000"/>
                    <a:lumOff val="80000"/>
                  </a:schemeClr>
                </a:solidFill>
              </a:rPr>
              <a:t> </a:t>
            </a:r>
            <a:r>
              <a:rPr lang="en-US" sz="3000" dirty="0" smtClean="0">
                <a:solidFill>
                  <a:schemeClr val="bg1">
                    <a:lumMod val="20000"/>
                    <a:lumOff val="80000"/>
                  </a:schemeClr>
                </a:solidFill>
              </a:rPr>
              <a:t>Baltic sea. Lithuania is a</a:t>
            </a:r>
            <a:r>
              <a:rPr lang="lt-LT" sz="3000" dirty="0" smtClean="0">
                <a:solidFill>
                  <a:schemeClr val="bg1">
                    <a:lumMod val="20000"/>
                    <a:lumOff val="80000"/>
                  </a:schemeClr>
                </a:solidFill>
              </a:rPr>
              <a:t>n</a:t>
            </a:r>
            <a:r>
              <a:rPr lang="en-US" sz="3000" dirty="0" smtClean="0">
                <a:solidFill>
                  <a:schemeClr val="bg1">
                    <a:lumMod val="20000"/>
                    <a:lumOff val="80000"/>
                  </a:schemeClr>
                </a:solidFill>
              </a:rPr>
              <a:t> amazing place in the world </a:t>
            </a:r>
            <a:r>
              <a:rPr lang="lt-LT" sz="3000" dirty="0" err="1" smtClean="0">
                <a:solidFill>
                  <a:schemeClr val="bg1">
                    <a:lumMod val="20000"/>
                    <a:lumOff val="80000"/>
                  </a:schemeClr>
                </a:solidFill>
              </a:rPr>
              <a:t>if</a:t>
            </a:r>
            <a:r>
              <a:rPr lang="lt-LT" sz="3000" dirty="0" smtClean="0">
                <a:solidFill>
                  <a:schemeClr val="bg1">
                    <a:lumMod val="20000"/>
                    <a:lumOff val="80000"/>
                  </a:schemeClr>
                </a:solidFill>
              </a:rPr>
              <a:t> </a:t>
            </a:r>
            <a:r>
              <a:rPr lang="lt-LT" sz="3000" dirty="0" err="1" smtClean="0">
                <a:solidFill>
                  <a:schemeClr val="bg1">
                    <a:lumMod val="20000"/>
                    <a:lumOff val="80000"/>
                  </a:schemeClr>
                </a:solidFill>
              </a:rPr>
              <a:t>you</a:t>
            </a:r>
            <a:r>
              <a:rPr lang="lt-LT" sz="3000" dirty="0" smtClean="0">
                <a:solidFill>
                  <a:schemeClr val="bg1">
                    <a:lumMod val="20000"/>
                    <a:lumOff val="80000"/>
                  </a:schemeClr>
                </a:solidFill>
              </a:rPr>
              <a:t> </a:t>
            </a:r>
            <a:r>
              <a:rPr lang="lt-LT" sz="3000" dirty="0" err="1" smtClean="0">
                <a:solidFill>
                  <a:schemeClr val="bg1">
                    <a:lumMod val="20000"/>
                    <a:lumOff val="80000"/>
                  </a:schemeClr>
                </a:solidFill>
              </a:rPr>
              <a:t>want</a:t>
            </a:r>
            <a:r>
              <a:rPr lang="lt-LT" sz="3000" dirty="0" smtClean="0">
                <a:solidFill>
                  <a:schemeClr val="bg1">
                    <a:lumMod val="20000"/>
                    <a:lumOff val="80000"/>
                  </a:schemeClr>
                </a:solidFill>
              </a:rPr>
              <a:t> </a:t>
            </a:r>
            <a:r>
              <a:rPr lang="en-US" sz="3000" dirty="0" smtClean="0">
                <a:solidFill>
                  <a:schemeClr val="bg1">
                    <a:lumMod val="20000"/>
                    <a:lumOff val="80000"/>
                  </a:schemeClr>
                </a:solidFill>
              </a:rPr>
              <a:t>to be in  natural and</a:t>
            </a:r>
            <a:r>
              <a:rPr lang="lt-LT" sz="3000" dirty="0">
                <a:solidFill>
                  <a:schemeClr val="bg1">
                    <a:lumMod val="20000"/>
                    <a:lumOff val="80000"/>
                  </a:schemeClr>
                </a:solidFill>
              </a:rPr>
              <a:t> </a:t>
            </a:r>
            <a:r>
              <a:rPr lang="lt-LT" sz="3000" dirty="0" err="1" smtClean="0">
                <a:solidFill>
                  <a:schemeClr val="bg1">
                    <a:lumMod val="20000"/>
                    <a:lumOff val="80000"/>
                  </a:schemeClr>
                </a:solidFill>
              </a:rPr>
              <a:t>untouched</a:t>
            </a:r>
            <a:r>
              <a:rPr lang="lt-LT" sz="3000" dirty="0" smtClean="0">
                <a:solidFill>
                  <a:schemeClr val="bg1">
                    <a:lumMod val="20000"/>
                    <a:lumOff val="80000"/>
                  </a:schemeClr>
                </a:solidFill>
              </a:rPr>
              <a:t> </a:t>
            </a:r>
            <a:r>
              <a:rPr lang="lt-LT" sz="3000" dirty="0" err="1" smtClean="0">
                <a:solidFill>
                  <a:schemeClr val="bg1">
                    <a:lumMod val="20000"/>
                    <a:lumOff val="80000"/>
                  </a:schemeClr>
                </a:solidFill>
              </a:rPr>
              <a:t>countryside</a:t>
            </a:r>
            <a:r>
              <a:rPr lang="lt-LT" sz="3000" dirty="0" smtClean="0">
                <a:solidFill>
                  <a:schemeClr val="bg1">
                    <a:lumMod val="20000"/>
                    <a:lumOff val="80000"/>
                  </a:schemeClr>
                </a:solidFill>
              </a:rPr>
              <a:t>.</a:t>
            </a:r>
            <a:endParaRPr lang="lt-LT" sz="3200" dirty="0"/>
          </a:p>
        </p:txBody>
      </p:sp>
      <p:sp>
        <p:nvSpPr>
          <p:cNvPr id="6" name="TextBox 5"/>
          <p:cNvSpPr txBox="1"/>
          <p:nvPr/>
        </p:nvSpPr>
        <p:spPr>
          <a:xfrm>
            <a:off x="2971800" y="274638"/>
            <a:ext cx="3124200" cy="1169551"/>
          </a:xfrm>
          <a:prstGeom prst="rect">
            <a:avLst/>
          </a:prstGeom>
          <a:noFill/>
        </p:spPr>
        <p:txBody>
          <a:bodyPr wrap="square" rtlCol="0">
            <a:spAutoFit/>
          </a:bodyPr>
          <a:lstStyle/>
          <a:p>
            <a:r>
              <a:rPr lang="en-US" sz="7000" dirty="0" smtClean="0"/>
              <a:t>Nature</a:t>
            </a:r>
            <a:endParaRPr lang="en-US" sz="7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KURSIU NERIJA.jpg"/>
          <p:cNvPicPr>
            <a:picLocks noGrp="1" noChangeAspect="1"/>
          </p:cNvPicPr>
          <p:nvPr>
            <p:ph idx="1"/>
          </p:nvPr>
        </p:nvPicPr>
        <p:blipFill>
          <a:blip r:embed="rId2"/>
          <a:stretch>
            <a:fillRect/>
          </a:stretch>
        </p:blipFill>
        <p:spPr>
          <a:xfrm>
            <a:off x="0" y="0"/>
            <a:ext cx="9144000" cy="7010400"/>
          </a:xfrm>
        </p:spPr>
      </p:pic>
      <p:sp>
        <p:nvSpPr>
          <p:cNvPr id="5" name="TextBox 4"/>
          <p:cNvSpPr txBox="1"/>
          <p:nvPr/>
        </p:nvSpPr>
        <p:spPr>
          <a:xfrm>
            <a:off x="899592" y="441064"/>
            <a:ext cx="7817296" cy="2062103"/>
          </a:xfrm>
          <a:prstGeom prst="rect">
            <a:avLst/>
          </a:prstGeom>
          <a:noFill/>
        </p:spPr>
        <p:txBody>
          <a:bodyPr wrap="square" rtlCol="0">
            <a:spAutoFit/>
          </a:bodyPr>
          <a:lstStyle/>
          <a:p>
            <a:r>
              <a:rPr lang="en-US" sz="3200" dirty="0">
                <a:solidFill>
                  <a:srgbClr val="FFFFFF"/>
                </a:solidFill>
              </a:rPr>
              <a:t>The </a:t>
            </a:r>
            <a:r>
              <a:rPr lang="en-US" sz="3200" dirty="0" err="1">
                <a:solidFill>
                  <a:srgbClr val="FFFFFF"/>
                </a:solidFill>
              </a:rPr>
              <a:t>Curonian</a:t>
            </a:r>
            <a:r>
              <a:rPr lang="en-US" sz="3200" dirty="0">
                <a:solidFill>
                  <a:srgbClr val="FFFFFF"/>
                </a:solidFill>
              </a:rPr>
              <a:t> </a:t>
            </a:r>
            <a:r>
              <a:rPr lang="en-US" sz="3200" dirty="0" smtClean="0">
                <a:solidFill>
                  <a:srgbClr val="FFFFFF"/>
                </a:solidFill>
              </a:rPr>
              <a:t>Spit is a 98 km long, thin, curved sand-dune spit that separates the </a:t>
            </a:r>
            <a:r>
              <a:rPr lang="en-US" sz="3200" dirty="0" err="1" smtClean="0">
                <a:solidFill>
                  <a:srgbClr val="FFFFFF"/>
                </a:solidFill>
              </a:rPr>
              <a:t>Curonian</a:t>
            </a:r>
            <a:r>
              <a:rPr lang="en-US" sz="3200" dirty="0" smtClean="0">
                <a:solidFill>
                  <a:srgbClr val="FFFFFF"/>
                </a:solidFill>
              </a:rPr>
              <a:t> Lagoon from the Baltic Sea coast. It is a UNESCO World Heritage Site.</a:t>
            </a:r>
            <a:endParaRPr lang="en-US" sz="3200" dirty="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ciurlionis-miestas-vytis.jpg"/>
          <p:cNvPicPr>
            <a:picLocks noChangeAspect="1"/>
          </p:cNvPicPr>
          <p:nvPr/>
        </p:nvPicPr>
        <p:blipFill>
          <a:blip r:embed="rId2"/>
          <a:stretch>
            <a:fillRect/>
          </a:stretch>
        </p:blipFill>
        <p:spPr>
          <a:xfrm>
            <a:off x="0" y="1"/>
            <a:ext cx="9144000" cy="6858000"/>
          </a:xfrm>
          <a:prstGeom prst="rect">
            <a:avLst/>
          </a:prstGeom>
        </p:spPr>
      </p:pic>
      <p:sp>
        <p:nvSpPr>
          <p:cNvPr id="5" name="TextBox 4"/>
          <p:cNvSpPr txBox="1"/>
          <p:nvPr/>
        </p:nvSpPr>
        <p:spPr>
          <a:xfrm>
            <a:off x="142891" y="4149080"/>
            <a:ext cx="8420100" cy="2554545"/>
          </a:xfrm>
          <a:prstGeom prst="rect">
            <a:avLst/>
          </a:prstGeom>
          <a:noFill/>
        </p:spPr>
        <p:txBody>
          <a:bodyPr wrap="square" rtlCol="0">
            <a:spAutoFit/>
          </a:bodyPr>
          <a:lstStyle/>
          <a:p>
            <a:r>
              <a:rPr lang="en-US" sz="3200" dirty="0" smtClean="0">
                <a:solidFill>
                  <a:schemeClr val="bg1">
                    <a:lumMod val="40000"/>
                    <a:lumOff val="60000"/>
                  </a:schemeClr>
                </a:solidFill>
              </a:rPr>
              <a:t>Lithuania by M. K. </a:t>
            </a:r>
            <a:r>
              <a:rPr lang="en-US" sz="3200" dirty="0" err="1" smtClean="0">
                <a:solidFill>
                  <a:schemeClr val="bg1">
                    <a:lumMod val="40000"/>
                    <a:lumOff val="60000"/>
                  </a:schemeClr>
                </a:solidFill>
              </a:rPr>
              <a:t>Čiurlionis</a:t>
            </a:r>
            <a:r>
              <a:rPr lang="en-US" sz="3200" dirty="0" smtClean="0">
                <a:solidFill>
                  <a:schemeClr val="bg1">
                    <a:lumMod val="40000"/>
                    <a:lumOff val="60000"/>
                  </a:schemeClr>
                </a:solidFill>
              </a:rPr>
              <a:t>.</a:t>
            </a:r>
          </a:p>
          <a:p>
            <a:r>
              <a:rPr lang="en-US" sz="3200" dirty="0" err="1" smtClean="0">
                <a:solidFill>
                  <a:schemeClr val="bg1">
                    <a:lumMod val="40000"/>
                    <a:lumOff val="60000"/>
                  </a:schemeClr>
                </a:solidFill>
              </a:rPr>
              <a:t>Čiurlionis</a:t>
            </a:r>
            <a:r>
              <a:rPr lang="en-US" sz="3200" dirty="0" smtClean="0">
                <a:solidFill>
                  <a:schemeClr val="bg1">
                    <a:lumMod val="40000"/>
                    <a:lumOff val="60000"/>
                  </a:schemeClr>
                </a:solidFill>
              </a:rPr>
              <a:t> was the most famous </a:t>
            </a:r>
            <a:r>
              <a:rPr lang="lt-LT" sz="3200" dirty="0" err="1">
                <a:solidFill>
                  <a:schemeClr val="bg1">
                    <a:lumMod val="40000"/>
                    <a:lumOff val="60000"/>
                  </a:schemeClr>
                </a:solidFill>
              </a:rPr>
              <a:t>L</a:t>
            </a:r>
            <a:r>
              <a:rPr lang="en-US" sz="3200" dirty="0" err="1" smtClean="0">
                <a:solidFill>
                  <a:schemeClr val="bg1">
                    <a:lumMod val="40000"/>
                    <a:lumOff val="60000"/>
                  </a:schemeClr>
                </a:solidFill>
              </a:rPr>
              <a:t>ithuanian</a:t>
            </a:r>
            <a:r>
              <a:rPr lang="en-US" sz="3200" dirty="0" smtClean="0">
                <a:solidFill>
                  <a:schemeClr val="bg1">
                    <a:lumMod val="40000"/>
                    <a:lumOff val="60000"/>
                  </a:schemeClr>
                </a:solidFill>
              </a:rPr>
              <a:t> painter and composer. He lived very short, but created about 300 incredible paintings and composed about 250 pieces of music.    </a:t>
            </a:r>
            <a:endParaRPr lang="en-US" sz="3200" dirty="0">
              <a:solidFill>
                <a:schemeClr val="bg1">
                  <a:lumMod val="40000"/>
                  <a:lumOff val="6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ilis.Pasaka.jpg"/>
          <p:cNvPicPr>
            <a:picLocks noChangeAspect="1"/>
          </p:cNvPicPr>
          <p:nvPr/>
        </p:nvPicPr>
        <p:blipFill>
          <a:blip r:embed="rId2"/>
          <a:stretch>
            <a:fillRect/>
          </a:stretch>
        </p:blipFill>
        <p:spPr>
          <a:xfrm>
            <a:off x="0" y="0"/>
            <a:ext cx="9143999" cy="6858000"/>
          </a:xfrm>
          <a:prstGeom prst="rect">
            <a:avLst/>
          </a:prstGeom>
        </p:spPr>
      </p:pic>
      <p:sp>
        <p:nvSpPr>
          <p:cNvPr id="5" name="TextBox 4"/>
          <p:cNvSpPr txBox="1"/>
          <p:nvPr/>
        </p:nvSpPr>
        <p:spPr>
          <a:xfrm>
            <a:off x="5676899" y="0"/>
            <a:ext cx="3467100" cy="523220"/>
          </a:xfrm>
          <a:prstGeom prst="rect">
            <a:avLst/>
          </a:prstGeom>
          <a:noFill/>
        </p:spPr>
        <p:txBody>
          <a:bodyPr wrap="square" rtlCol="0">
            <a:spAutoFit/>
          </a:bodyPr>
          <a:lstStyle/>
          <a:p>
            <a:r>
              <a:rPr lang="en-US" sz="2800" b="1" dirty="0" smtClean="0"/>
              <a:t>“Fairy Tale” 1909</a:t>
            </a:r>
            <a:endParaRPr lang="en-US"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001000" cy="1143000"/>
          </a:xfrm>
        </p:spPr>
        <p:txBody>
          <a:bodyPr/>
          <a:lstStyle/>
          <a:p>
            <a:endParaRPr lang="en-US" dirty="0"/>
          </a:p>
        </p:txBody>
      </p:sp>
      <p:pic>
        <p:nvPicPr>
          <p:cNvPr id="13" name="Picture 12" descr="Kapinaites.jpg"/>
          <p:cNvPicPr>
            <a:picLocks noChangeAspect="1"/>
          </p:cNvPicPr>
          <p:nvPr/>
        </p:nvPicPr>
        <p:blipFill>
          <a:blip r:embed="rId2"/>
          <a:stretch>
            <a:fillRect/>
          </a:stretch>
        </p:blipFill>
        <p:spPr>
          <a:xfrm>
            <a:off x="0" y="0"/>
            <a:ext cx="9144000" cy="6858000"/>
          </a:xfrm>
          <a:prstGeom prst="rect">
            <a:avLst/>
          </a:prstGeom>
        </p:spPr>
      </p:pic>
      <p:sp>
        <p:nvSpPr>
          <p:cNvPr id="14" name="TextBox 13"/>
          <p:cNvSpPr txBox="1"/>
          <p:nvPr/>
        </p:nvSpPr>
        <p:spPr>
          <a:xfrm>
            <a:off x="1259632" y="1906800"/>
            <a:ext cx="7086600" cy="1938992"/>
          </a:xfrm>
          <a:prstGeom prst="rect">
            <a:avLst/>
          </a:prstGeom>
          <a:noFill/>
        </p:spPr>
        <p:txBody>
          <a:bodyPr wrap="square" rtlCol="0">
            <a:spAutoFit/>
          </a:bodyPr>
          <a:lstStyle/>
          <a:p>
            <a:r>
              <a:rPr lang="en-US" sz="6000" dirty="0" smtClean="0"/>
              <a:t>Thank you for your attention!</a:t>
            </a:r>
            <a:endParaRPr lang="en-US" sz="6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veliava.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571500" y="5334000"/>
            <a:ext cx="8915400" cy="861774"/>
          </a:xfrm>
          <a:prstGeom prst="rect">
            <a:avLst/>
          </a:prstGeom>
          <a:noFill/>
        </p:spPr>
        <p:txBody>
          <a:bodyPr wrap="square" rtlCol="0">
            <a:spAutoFit/>
          </a:bodyPr>
          <a:lstStyle/>
          <a:p>
            <a:r>
              <a:rPr lang="en-US" sz="5000" dirty="0" smtClean="0"/>
              <a:t>shed blood for the </a:t>
            </a:r>
            <a:r>
              <a:rPr lang="lt-LT" sz="5000" dirty="0" smtClean="0"/>
              <a:t>M</a:t>
            </a:r>
            <a:r>
              <a:rPr lang="en-US" sz="5000" dirty="0" err="1" smtClean="0"/>
              <a:t>otherland</a:t>
            </a:r>
            <a:endParaRPr lang="en-US" sz="5000" dirty="0"/>
          </a:p>
        </p:txBody>
      </p:sp>
      <p:sp>
        <p:nvSpPr>
          <p:cNvPr id="6" name="TextBox 5"/>
          <p:cNvSpPr txBox="1"/>
          <p:nvPr/>
        </p:nvSpPr>
        <p:spPr>
          <a:xfrm>
            <a:off x="3581400" y="2895600"/>
            <a:ext cx="4648200" cy="861774"/>
          </a:xfrm>
          <a:prstGeom prst="rect">
            <a:avLst/>
          </a:prstGeom>
          <a:noFill/>
        </p:spPr>
        <p:txBody>
          <a:bodyPr wrap="square" rtlCol="0">
            <a:spAutoFit/>
          </a:bodyPr>
          <a:lstStyle/>
          <a:p>
            <a:r>
              <a:rPr lang="en-US" sz="5000" dirty="0" smtClean="0"/>
              <a:t>life</a:t>
            </a:r>
            <a:endParaRPr lang="en-US" sz="5000" dirty="0"/>
          </a:p>
        </p:txBody>
      </p:sp>
      <p:sp>
        <p:nvSpPr>
          <p:cNvPr id="7" name="TextBox 6"/>
          <p:cNvSpPr txBox="1"/>
          <p:nvPr/>
        </p:nvSpPr>
        <p:spPr>
          <a:xfrm>
            <a:off x="1143000" y="762000"/>
            <a:ext cx="7086600" cy="861774"/>
          </a:xfrm>
          <a:prstGeom prst="rect">
            <a:avLst/>
          </a:prstGeom>
          <a:noFill/>
        </p:spPr>
        <p:txBody>
          <a:bodyPr wrap="square" rtlCol="0">
            <a:spAutoFit/>
          </a:bodyPr>
          <a:lstStyle/>
          <a:p>
            <a:r>
              <a:rPr lang="en-US" sz="5000" dirty="0" smtClean="0"/>
              <a:t>fields of ryes and </a:t>
            </a:r>
            <a:r>
              <a:rPr lang="en-US" sz="5000" dirty="0" err="1" smtClean="0"/>
              <a:t>wheats</a:t>
            </a:r>
            <a:endParaRPr lang="en-US" sz="5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ZEMELAPIS.gif"/>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pPr>
              <a:buNone/>
            </a:pPr>
            <a:r>
              <a:rPr lang="en-US" dirty="0" smtClean="0"/>
              <a:t>      Lithuania has a very rich and worthy of pride history. During the 14th century, the Grand Duchy of Lithuania was the largest country in Europe : present-day Belarus, Ukraine, and parts of Poland and Russia were territories of the Grand Duchy of Lithuania. </a:t>
            </a:r>
            <a:endParaRPr lang="en-US" dirty="0"/>
          </a:p>
        </p:txBody>
      </p:sp>
      <p:pic>
        <p:nvPicPr>
          <p:cNvPr id="4" name="Picture 3" descr="LIETUVAi.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2819400" y="248087"/>
            <a:ext cx="5029200" cy="1169551"/>
          </a:xfrm>
          <a:prstGeom prst="rect">
            <a:avLst/>
          </a:prstGeom>
          <a:noFill/>
        </p:spPr>
        <p:txBody>
          <a:bodyPr wrap="square" rtlCol="0">
            <a:spAutoFit/>
          </a:bodyPr>
          <a:lstStyle/>
          <a:p>
            <a:r>
              <a:rPr lang="en-US" sz="7000" dirty="0" smtClean="0"/>
              <a:t>History</a:t>
            </a:r>
            <a:endParaRPr lang="en-US" sz="7000" dirty="0"/>
          </a:p>
        </p:txBody>
      </p:sp>
      <p:sp>
        <p:nvSpPr>
          <p:cNvPr id="6" name="TextBox 5"/>
          <p:cNvSpPr txBox="1"/>
          <p:nvPr/>
        </p:nvSpPr>
        <p:spPr>
          <a:xfrm>
            <a:off x="755576" y="1772816"/>
            <a:ext cx="7277100" cy="4524315"/>
          </a:xfrm>
          <a:prstGeom prst="rect">
            <a:avLst/>
          </a:prstGeom>
          <a:noFill/>
        </p:spPr>
        <p:txBody>
          <a:bodyPr wrap="square" rtlCol="0">
            <a:spAutoFit/>
          </a:bodyPr>
          <a:lstStyle/>
          <a:p>
            <a:r>
              <a:rPr lang="en-US" sz="3000" dirty="0" smtClean="0">
                <a:effectLst>
                  <a:glow rad="101600">
                    <a:schemeClr val="bg1">
                      <a:lumMod val="40000"/>
                      <a:lumOff val="60000"/>
                      <a:alpha val="75000"/>
                    </a:schemeClr>
                  </a:glow>
                </a:effectLst>
              </a:rPr>
              <a:t> </a:t>
            </a:r>
            <a:r>
              <a:rPr lang="en-US" sz="3600" dirty="0" smtClean="0">
                <a:effectLst>
                  <a:glow rad="101600">
                    <a:schemeClr val="bg1">
                      <a:lumMod val="40000"/>
                      <a:lumOff val="60000"/>
                      <a:alpha val="75000"/>
                    </a:schemeClr>
                  </a:glow>
                </a:effectLst>
              </a:rPr>
              <a:t>Lithuania has a very rich and worthy of pride history. During the 14th century, the Grand Duchy of Lithuania was the largest country in Europe : present-day Belarus, Ukraine, and parts of Poland and Russia were territories of the Grand Duchy of Lithuania. </a:t>
            </a:r>
            <a:endParaRPr lang="en-US" sz="3600" dirty="0">
              <a:effectLst>
                <a:glow rad="101600">
                  <a:schemeClr val="bg1">
                    <a:lumMod val="40000"/>
                    <a:lumOff val="60000"/>
                    <a:alpha val="75000"/>
                  </a:schemeClr>
                </a:glo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DK ZEMELAPIS.jpg"/>
          <p:cNvPicPr>
            <a:picLocks noGrp="1" noChangeAspect="1"/>
          </p:cNvPicPr>
          <p:nvPr>
            <p:ph idx="1"/>
          </p:nvPr>
        </p:nvPicPr>
        <p:blipFill>
          <a:blip r:embed="rId2"/>
          <a:stretch>
            <a:fillRect/>
          </a:stretch>
        </p:blipFill>
        <p:spPr>
          <a:xfrm>
            <a:off x="0" y="1"/>
            <a:ext cx="9144000" cy="6858000"/>
          </a:xfrm>
        </p:spPr>
      </p:pic>
      <p:sp>
        <p:nvSpPr>
          <p:cNvPr id="5" name="Round Same Side Corner Rectangle 4"/>
          <p:cNvSpPr/>
          <p:nvPr/>
        </p:nvSpPr>
        <p:spPr>
          <a:xfrm>
            <a:off x="0" y="5486400"/>
            <a:ext cx="5257800" cy="1371600"/>
          </a:xfrm>
          <a:prstGeom prst="round2Same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71500" y="5638800"/>
            <a:ext cx="4305300" cy="769441"/>
          </a:xfrm>
          <a:prstGeom prst="rect">
            <a:avLst/>
          </a:prstGeom>
          <a:noFill/>
        </p:spPr>
        <p:txBody>
          <a:bodyPr wrap="square" rtlCol="0">
            <a:spAutoFit/>
          </a:bodyPr>
          <a:lstStyle/>
          <a:p>
            <a:r>
              <a:rPr lang="en-US" sz="2200" dirty="0" smtClean="0"/>
              <a:t>The </a:t>
            </a:r>
            <a:r>
              <a:rPr lang="en-US" sz="2200" dirty="0" err="1" smtClean="0"/>
              <a:t>Grandy</a:t>
            </a:r>
            <a:r>
              <a:rPr lang="en-US" sz="2200" dirty="0" smtClean="0"/>
              <a:t> Dutch of Lithuania in XIV.</a:t>
            </a:r>
            <a:endParaRPr lang="en-US"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a:t>
            </a:r>
            <a:endParaRPr lang="en-US" dirty="0"/>
          </a:p>
        </p:txBody>
      </p:sp>
      <p:sp>
        <p:nvSpPr>
          <p:cNvPr id="3" name="Content Placeholder 2"/>
          <p:cNvSpPr>
            <a:spLocks noGrp="1"/>
          </p:cNvSpPr>
          <p:nvPr>
            <p:ph idx="1"/>
          </p:nvPr>
        </p:nvSpPr>
        <p:spPr/>
        <p:txBody>
          <a:bodyPr/>
          <a:lstStyle/>
          <a:p>
            <a:pPr>
              <a:buNone/>
            </a:pPr>
            <a:r>
              <a:rPr lang="en-US" dirty="0" smtClean="0"/>
              <a:t>      The biggest quality for </a:t>
            </a:r>
            <a:r>
              <a:rPr lang="en-US" dirty="0" err="1" smtClean="0"/>
              <a:t>lithuanians</a:t>
            </a:r>
            <a:r>
              <a:rPr lang="en-US" dirty="0" smtClean="0"/>
              <a:t> always has been an independence. All the time they were struggling with sweat and blood for it. Thousands of men died for the aim that their children would live in a freedom. </a:t>
            </a:r>
          </a:p>
          <a:p>
            <a:pPr>
              <a:buNone/>
            </a:pPr>
            <a:r>
              <a:rPr lang="en-US" dirty="0" smtClean="0"/>
              <a:t>       </a:t>
            </a:r>
            <a:endParaRPr lang="en-US" dirty="0"/>
          </a:p>
        </p:txBody>
      </p:sp>
      <p:pic>
        <p:nvPicPr>
          <p:cNvPr id="4" name="Picture 3" descr="LIETUVA3.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905000" y="274638"/>
            <a:ext cx="5562600" cy="1169551"/>
          </a:xfrm>
          <a:prstGeom prst="rect">
            <a:avLst/>
          </a:prstGeom>
          <a:noFill/>
        </p:spPr>
        <p:txBody>
          <a:bodyPr wrap="square" rtlCol="0">
            <a:spAutoFit/>
          </a:bodyPr>
          <a:lstStyle/>
          <a:p>
            <a:r>
              <a:rPr lang="en-US" sz="7000" dirty="0" smtClean="0"/>
              <a:t>Independence</a:t>
            </a:r>
            <a:endParaRPr lang="en-US" sz="7000" dirty="0"/>
          </a:p>
        </p:txBody>
      </p:sp>
      <p:sp>
        <p:nvSpPr>
          <p:cNvPr id="6" name="TextBox 5"/>
          <p:cNvSpPr txBox="1"/>
          <p:nvPr/>
        </p:nvSpPr>
        <p:spPr>
          <a:xfrm>
            <a:off x="571500" y="1912691"/>
            <a:ext cx="7920880" cy="4401205"/>
          </a:xfrm>
          <a:prstGeom prst="rect">
            <a:avLst/>
          </a:prstGeom>
          <a:noFill/>
        </p:spPr>
        <p:txBody>
          <a:bodyPr wrap="square" rtlCol="0">
            <a:spAutoFit/>
          </a:bodyPr>
          <a:lstStyle/>
          <a:p>
            <a:r>
              <a:rPr lang="en-US" sz="4000" dirty="0" smtClean="0"/>
              <a:t> The biggest </a:t>
            </a:r>
            <a:r>
              <a:rPr lang="lt-LT" sz="4000" dirty="0" err="1" smtClean="0"/>
              <a:t>value</a:t>
            </a:r>
            <a:r>
              <a:rPr lang="en-US" sz="4000" dirty="0" smtClean="0"/>
              <a:t> for </a:t>
            </a:r>
            <a:r>
              <a:rPr lang="lt-LT" sz="4000" dirty="0" err="1"/>
              <a:t>L</a:t>
            </a:r>
            <a:r>
              <a:rPr lang="en-US" sz="4000" dirty="0" err="1" smtClean="0"/>
              <a:t>ithuanians</a:t>
            </a:r>
            <a:r>
              <a:rPr lang="en-US" sz="4000" dirty="0" smtClean="0"/>
              <a:t> has</a:t>
            </a:r>
            <a:r>
              <a:rPr lang="lt-LT" sz="4000" dirty="0" smtClean="0"/>
              <a:t> </a:t>
            </a:r>
            <a:r>
              <a:rPr lang="lt-LT" sz="4000" dirty="0" err="1" smtClean="0"/>
              <a:t>always</a:t>
            </a:r>
            <a:r>
              <a:rPr lang="en-US" sz="4000" dirty="0" smtClean="0"/>
              <a:t> been an independence. All the time </a:t>
            </a:r>
            <a:r>
              <a:rPr lang="lt-LT" sz="4000" dirty="0" err="1" smtClean="0"/>
              <a:t>we</a:t>
            </a:r>
            <a:r>
              <a:rPr lang="en-US" sz="4000" dirty="0" smtClean="0"/>
              <a:t> </a:t>
            </a:r>
            <a:r>
              <a:rPr lang="lt-LT" sz="4000" dirty="0" err="1" smtClean="0"/>
              <a:t>had</a:t>
            </a:r>
            <a:r>
              <a:rPr lang="lt-LT" sz="4000" dirty="0" smtClean="0"/>
              <a:t> </a:t>
            </a:r>
            <a:r>
              <a:rPr lang="lt-LT" sz="4000" dirty="0" err="1" smtClean="0"/>
              <a:t>been</a:t>
            </a:r>
            <a:r>
              <a:rPr lang="en-US" sz="4000" dirty="0" smtClean="0"/>
              <a:t> struggling with sweat and blood for it. Thousands of men died for the aim that their children would live in freedom. </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The Baltic Way or Baltic Chain was a peaceful political demonstration that occurred on August 23, 1989. Approximately two million people joined their hand to form a human chain spanning 600 </a:t>
            </a:r>
            <a:r>
              <a:rPr lang="en-US" dirty="0" err="1" smtClean="0"/>
              <a:t>kilometres</a:t>
            </a:r>
            <a:r>
              <a:rPr lang="en-US" dirty="0" smtClean="0"/>
              <a:t> (370 mi) across the three Baltic states.</a:t>
            </a:r>
            <a:endParaRPr lang="en-US" dirty="0"/>
          </a:p>
        </p:txBody>
      </p:sp>
      <p:pic>
        <p:nvPicPr>
          <p:cNvPr id="4" name="Picture 3" descr="Baltic_Way_1.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235608" y="3284984"/>
            <a:ext cx="8420100" cy="3046988"/>
          </a:xfrm>
          <a:prstGeom prst="rect">
            <a:avLst/>
          </a:prstGeom>
          <a:noFill/>
        </p:spPr>
        <p:txBody>
          <a:bodyPr wrap="square" rtlCol="0">
            <a:spAutoFit/>
          </a:bodyPr>
          <a:lstStyle/>
          <a:p>
            <a:r>
              <a:rPr lang="en-US" dirty="0" smtClean="0">
                <a:solidFill>
                  <a:srgbClr val="FFFFFF"/>
                </a:solidFill>
              </a:rPr>
              <a:t> </a:t>
            </a:r>
            <a:r>
              <a:rPr lang="en-US" sz="3200" dirty="0" smtClean="0">
                <a:solidFill>
                  <a:srgbClr val="FFFFFF"/>
                </a:solidFill>
              </a:rPr>
              <a:t>The Baltic Way or Baltic Chain was a peaceful political demonstration that occurred on August 23, 1989. Approximately two million people joined their hand to form a human chain spanning 600 kilometers (370 mi) across the three Baltic states.</a:t>
            </a:r>
            <a:endParaRPr lang="en-US" sz="3200"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AUSIO 13.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normAutofit/>
          </a:bodyPr>
          <a:lstStyle/>
          <a:p>
            <a:r>
              <a:rPr lang="en-US" sz="3200" dirty="0"/>
              <a:t>The events of </a:t>
            </a:r>
            <a:r>
              <a:rPr lang="en-US" sz="3200" b="1" dirty="0"/>
              <a:t>January 13 in 1991 </a:t>
            </a:r>
            <a:r>
              <a:rPr lang="en-US" sz="3200" dirty="0"/>
              <a:t>are sometimes referred to as </a:t>
            </a:r>
            <a:r>
              <a:rPr lang="en-US" sz="3200" b="1" dirty="0"/>
              <a:t>Bloody Sunday. </a:t>
            </a:r>
            <a:r>
              <a:rPr lang="en-US" sz="3200" dirty="0"/>
              <a:t>That night, after The Lithuanian Republic declared independence from the Soviet Union, soviet military attacked the capital of Lithuania with tanks and solders. But </a:t>
            </a:r>
            <a:r>
              <a:rPr lang="lt-LT" sz="3200" dirty="0" err="1" smtClean="0"/>
              <a:t>L</a:t>
            </a:r>
            <a:r>
              <a:rPr lang="en-US" sz="3200" dirty="0" err="1" smtClean="0"/>
              <a:t>ithuanians</a:t>
            </a:r>
            <a:r>
              <a:rPr lang="en-US" sz="3200" dirty="0" smtClean="0"/>
              <a:t> </a:t>
            </a:r>
            <a:r>
              <a:rPr lang="en-US" sz="3200" dirty="0"/>
              <a:t>all like one defended the country. </a:t>
            </a:r>
            <a:endParaRPr lang="lt-LT" sz="3200" dirty="0"/>
          </a:p>
        </p:txBody>
      </p:sp>
    </p:spTree>
    <p:extLst>
      <p:ext uri="{BB962C8B-B14F-4D97-AF65-F5344CB8AC3E}">
        <p14:creationId xmlns:p14="http://schemas.microsoft.com/office/powerpoint/2010/main" val="40694268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2712</TotalTime>
  <Words>839</Words>
  <Application>Microsoft Office PowerPoint</Application>
  <PresentationFormat>Demonstracija ekrane (4:3)</PresentationFormat>
  <Paragraphs>42</Paragraphs>
  <Slides>18</Slides>
  <Notes>2</Notes>
  <HiddenSlides>0</HiddenSlides>
  <MMClips>0</MMClips>
  <ScaleCrop>false</ScaleCrop>
  <HeadingPairs>
    <vt:vector size="4" baseType="variant">
      <vt:variant>
        <vt:lpstr>Tema</vt:lpstr>
      </vt:variant>
      <vt:variant>
        <vt:i4>1</vt:i4>
      </vt:variant>
      <vt:variant>
        <vt:lpstr>Skaidrių pavadinimai</vt:lpstr>
      </vt:variant>
      <vt:variant>
        <vt:i4>18</vt:i4>
      </vt:variant>
    </vt:vector>
  </HeadingPairs>
  <TitlesOfParts>
    <vt:vector size="19" baseType="lpstr">
      <vt:lpstr>Travelogue</vt:lpstr>
      <vt:lpstr>LITHUANIAN QUALITIES</vt:lpstr>
      <vt:lpstr>PowerPoint pristatymas</vt:lpstr>
      <vt:lpstr>PowerPoint pristatymas</vt:lpstr>
      <vt:lpstr>History</vt:lpstr>
      <vt:lpstr>PowerPoint pristatymas</vt:lpstr>
      <vt:lpstr>Independence</vt:lpstr>
      <vt:lpstr>PowerPoint pristatymas</vt:lpstr>
      <vt:lpstr>PowerPoint pristatymas</vt:lpstr>
      <vt:lpstr>PowerPoint pristatymas</vt:lpstr>
      <vt:lpstr>Language</vt:lpstr>
      <vt:lpstr>PowerPoint pristatymas</vt:lpstr>
      <vt:lpstr>PowerPoint pristatymas</vt:lpstr>
      <vt:lpstr>Christmas Eve dinner has to consist of 12 different dishes. They symbolise the 12 months of the year, and according to the Christian traditions the 12 Apostles of Jesus. All dishes have to be without meat, most popular is fish, herring, small Christmas Eve cookies with poppy milk, Lithuanian drink from cranberries, dried fruit soup, vegetable salad, mushrooms, boiled potatoes, sauerkraut, bread. </vt:lpstr>
      <vt:lpstr>Nature</vt:lpstr>
      <vt:lpstr>PowerPoint pristatymas</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LITHUANIAN QUALITIES</dc:title>
  <dc:creator>Mac Apple</dc:creator>
  <cp:lastModifiedBy>Lena</cp:lastModifiedBy>
  <cp:revision>66</cp:revision>
  <dcterms:created xsi:type="dcterms:W3CDTF">2013-02-13T10:28:08Z</dcterms:created>
  <dcterms:modified xsi:type="dcterms:W3CDTF">2013-02-15T09:22:20Z</dcterms:modified>
</cp:coreProperties>
</file>